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0" r:id="rId4"/>
    <p:sldId id="258" r:id="rId5"/>
    <p:sldId id="271" r:id="rId6"/>
    <p:sldId id="259" r:id="rId7"/>
    <p:sldId id="260" r:id="rId8"/>
    <p:sldId id="272" r:id="rId9"/>
    <p:sldId id="261" r:id="rId10"/>
    <p:sldId id="273" r:id="rId11"/>
    <p:sldId id="262" r:id="rId12"/>
    <p:sldId id="275" r:id="rId13"/>
    <p:sldId id="263" r:id="rId14"/>
    <p:sldId id="264" r:id="rId15"/>
    <p:sldId id="274" r:id="rId16"/>
    <p:sldId id="265" r:id="rId17"/>
    <p:sldId id="266" r:id="rId18"/>
    <p:sldId id="267" r:id="rId19"/>
    <p:sldId id="268" r:id="rId20"/>
    <p:sldId id="269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D12E2D-D968-43E9-9713-4FC7E9C40D75}" v="1" dt="2024-01-07T13:57:23.523"/>
    <p1510:client id="{F3D2630A-D873-4B10-8756-F8A59A704AD0}" v="2" dt="2024-01-08T13:21:21.9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nata Závodná" userId="4aa2c223-3aa7-4dd7-9289-3385d4221b66" providerId="ADAL" clId="{93D12E2D-D968-43E9-9713-4FC7E9C40D75}"/>
    <pc:docChg chg="undo custSel addSld modSld sldOrd">
      <pc:chgData name="Renata Závodná" userId="4aa2c223-3aa7-4dd7-9289-3385d4221b66" providerId="ADAL" clId="{93D12E2D-D968-43E9-9713-4FC7E9C40D75}" dt="2024-01-07T20:57:00.812" v="881"/>
      <pc:docMkLst>
        <pc:docMk/>
      </pc:docMkLst>
      <pc:sldChg chg="modSp mod">
        <pc:chgData name="Renata Závodná" userId="4aa2c223-3aa7-4dd7-9289-3385d4221b66" providerId="ADAL" clId="{93D12E2D-D968-43E9-9713-4FC7E9C40D75}" dt="2024-01-07T19:45:30.506" v="875" actId="20577"/>
        <pc:sldMkLst>
          <pc:docMk/>
          <pc:sldMk cId="2191017729" sldId="256"/>
        </pc:sldMkLst>
        <pc:spChg chg="mod">
          <ac:chgData name="Renata Závodná" userId="4aa2c223-3aa7-4dd7-9289-3385d4221b66" providerId="ADAL" clId="{93D12E2D-D968-43E9-9713-4FC7E9C40D75}" dt="2024-01-07T13:25:00.629" v="28" actId="20577"/>
          <ac:spMkLst>
            <pc:docMk/>
            <pc:sldMk cId="2191017729" sldId="256"/>
            <ac:spMk id="2" creationId="{B5DD5FAE-6260-BE24-B165-28052E70261A}"/>
          </ac:spMkLst>
        </pc:spChg>
        <pc:spChg chg="mod">
          <ac:chgData name="Renata Závodná" userId="4aa2c223-3aa7-4dd7-9289-3385d4221b66" providerId="ADAL" clId="{93D12E2D-D968-43E9-9713-4FC7E9C40D75}" dt="2024-01-07T19:45:30.506" v="875" actId="20577"/>
          <ac:spMkLst>
            <pc:docMk/>
            <pc:sldMk cId="2191017729" sldId="256"/>
            <ac:spMk id="3" creationId="{2E81254C-D7A8-8B48-08F8-8D46C9438147}"/>
          </ac:spMkLst>
        </pc:spChg>
      </pc:sldChg>
      <pc:sldChg chg="modSp mod">
        <pc:chgData name="Renata Závodná" userId="4aa2c223-3aa7-4dd7-9289-3385d4221b66" providerId="ADAL" clId="{93D12E2D-D968-43E9-9713-4FC7E9C40D75}" dt="2024-01-07T14:56:03.730" v="761" actId="20577"/>
        <pc:sldMkLst>
          <pc:docMk/>
          <pc:sldMk cId="38078167" sldId="257"/>
        </pc:sldMkLst>
        <pc:spChg chg="mod">
          <ac:chgData name="Renata Závodná" userId="4aa2c223-3aa7-4dd7-9289-3385d4221b66" providerId="ADAL" clId="{93D12E2D-D968-43E9-9713-4FC7E9C40D75}" dt="2024-01-07T14:56:03.730" v="761" actId="20577"/>
          <ac:spMkLst>
            <pc:docMk/>
            <pc:sldMk cId="38078167" sldId="257"/>
            <ac:spMk id="3" creationId="{CA7A31C3-7029-57AF-13F9-FF6406658D8D}"/>
          </ac:spMkLst>
        </pc:spChg>
      </pc:sldChg>
      <pc:sldChg chg="modSp mod">
        <pc:chgData name="Renata Závodná" userId="4aa2c223-3aa7-4dd7-9289-3385d4221b66" providerId="ADAL" clId="{93D12E2D-D968-43E9-9713-4FC7E9C40D75}" dt="2024-01-07T14:54:24.524" v="746" actId="20577"/>
        <pc:sldMkLst>
          <pc:docMk/>
          <pc:sldMk cId="25413089" sldId="258"/>
        </pc:sldMkLst>
        <pc:spChg chg="mod">
          <ac:chgData name="Renata Závodná" userId="4aa2c223-3aa7-4dd7-9289-3385d4221b66" providerId="ADAL" clId="{93D12E2D-D968-43E9-9713-4FC7E9C40D75}" dt="2024-01-07T13:43:55.516" v="274" actId="6549"/>
          <ac:spMkLst>
            <pc:docMk/>
            <pc:sldMk cId="25413089" sldId="258"/>
            <ac:spMk id="2" creationId="{08E2D3FF-4AC2-FE80-50DC-82E57D38A832}"/>
          </ac:spMkLst>
        </pc:spChg>
        <pc:spChg chg="mod">
          <ac:chgData name="Renata Závodná" userId="4aa2c223-3aa7-4dd7-9289-3385d4221b66" providerId="ADAL" clId="{93D12E2D-D968-43E9-9713-4FC7E9C40D75}" dt="2024-01-07T14:54:24.524" v="746" actId="20577"/>
          <ac:spMkLst>
            <pc:docMk/>
            <pc:sldMk cId="25413089" sldId="258"/>
            <ac:spMk id="3" creationId="{81B91E40-59C8-EFC3-FE1A-FAE3C0E4F596}"/>
          </ac:spMkLst>
        </pc:spChg>
      </pc:sldChg>
      <pc:sldChg chg="modSp mod">
        <pc:chgData name="Renata Závodná" userId="4aa2c223-3aa7-4dd7-9289-3385d4221b66" providerId="ADAL" clId="{93D12E2D-D968-43E9-9713-4FC7E9C40D75}" dt="2024-01-07T13:46:02.970" v="290" actId="255"/>
        <pc:sldMkLst>
          <pc:docMk/>
          <pc:sldMk cId="792928473" sldId="259"/>
        </pc:sldMkLst>
        <pc:spChg chg="mod">
          <ac:chgData name="Renata Závodná" userId="4aa2c223-3aa7-4dd7-9289-3385d4221b66" providerId="ADAL" clId="{93D12E2D-D968-43E9-9713-4FC7E9C40D75}" dt="2024-01-07T13:46:02.970" v="290" actId="255"/>
          <ac:spMkLst>
            <pc:docMk/>
            <pc:sldMk cId="792928473" sldId="259"/>
            <ac:spMk id="3" creationId="{AEA0ED20-E532-8DB9-9192-1388D0AA2FB8}"/>
          </ac:spMkLst>
        </pc:spChg>
      </pc:sldChg>
      <pc:sldChg chg="modSp mod">
        <pc:chgData name="Renata Závodná" userId="4aa2c223-3aa7-4dd7-9289-3385d4221b66" providerId="ADAL" clId="{93D12E2D-D968-43E9-9713-4FC7E9C40D75}" dt="2024-01-07T13:47:45.710" v="317" actId="255"/>
        <pc:sldMkLst>
          <pc:docMk/>
          <pc:sldMk cId="3030957462" sldId="260"/>
        </pc:sldMkLst>
        <pc:spChg chg="mod">
          <ac:chgData name="Renata Závodná" userId="4aa2c223-3aa7-4dd7-9289-3385d4221b66" providerId="ADAL" clId="{93D12E2D-D968-43E9-9713-4FC7E9C40D75}" dt="2024-01-07T13:47:15.877" v="316" actId="20577"/>
          <ac:spMkLst>
            <pc:docMk/>
            <pc:sldMk cId="3030957462" sldId="260"/>
            <ac:spMk id="2" creationId="{F85DB562-413D-B20B-4024-58668847A354}"/>
          </ac:spMkLst>
        </pc:spChg>
        <pc:spChg chg="mod">
          <ac:chgData name="Renata Závodná" userId="4aa2c223-3aa7-4dd7-9289-3385d4221b66" providerId="ADAL" clId="{93D12E2D-D968-43E9-9713-4FC7E9C40D75}" dt="2024-01-07T13:47:45.710" v="317" actId="255"/>
          <ac:spMkLst>
            <pc:docMk/>
            <pc:sldMk cId="3030957462" sldId="260"/>
            <ac:spMk id="3" creationId="{5DBF526A-8E79-78FD-411A-8ACEB57F1392}"/>
          </ac:spMkLst>
        </pc:spChg>
      </pc:sldChg>
      <pc:sldChg chg="modSp mod">
        <pc:chgData name="Renata Závodná" userId="4aa2c223-3aa7-4dd7-9289-3385d4221b66" providerId="ADAL" clId="{93D12E2D-D968-43E9-9713-4FC7E9C40D75}" dt="2024-01-07T14:58:39.544" v="788" actId="20577"/>
        <pc:sldMkLst>
          <pc:docMk/>
          <pc:sldMk cId="3849386029" sldId="261"/>
        </pc:sldMkLst>
        <pc:spChg chg="mod">
          <ac:chgData name="Renata Závodná" userId="4aa2c223-3aa7-4dd7-9289-3385d4221b66" providerId="ADAL" clId="{93D12E2D-D968-43E9-9713-4FC7E9C40D75}" dt="2024-01-07T14:58:39.544" v="788" actId="20577"/>
          <ac:spMkLst>
            <pc:docMk/>
            <pc:sldMk cId="3849386029" sldId="261"/>
            <ac:spMk id="3" creationId="{3515FC4D-D095-7D78-6B5E-7C200F2E1746}"/>
          </ac:spMkLst>
        </pc:spChg>
      </pc:sldChg>
      <pc:sldChg chg="modSp mod">
        <pc:chgData name="Renata Závodná" userId="4aa2c223-3aa7-4dd7-9289-3385d4221b66" providerId="ADAL" clId="{93D12E2D-D968-43E9-9713-4FC7E9C40D75}" dt="2024-01-07T14:59:24.229" v="806" actId="20577"/>
        <pc:sldMkLst>
          <pc:docMk/>
          <pc:sldMk cId="3341516166" sldId="262"/>
        </pc:sldMkLst>
        <pc:spChg chg="mod">
          <ac:chgData name="Renata Závodná" userId="4aa2c223-3aa7-4dd7-9289-3385d4221b66" providerId="ADAL" clId="{93D12E2D-D968-43E9-9713-4FC7E9C40D75}" dt="2024-01-07T14:59:24.229" v="806" actId="20577"/>
          <ac:spMkLst>
            <pc:docMk/>
            <pc:sldMk cId="3341516166" sldId="262"/>
            <ac:spMk id="3" creationId="{7D1ABD2C-D08B-8D2E-5058-791BD75501D7}"/>
          </ac:spMkLst>
        </pc:spChg>
      </pc:sldChg>
      <pc:sldChg chg="modSp mod">
        <pc:chgData name="Renata Závodná" userId="4aa2c223-3aa7-4dd7-9289-3385d4221b66" providerId="ADAL" clId="{93D12E2D-D968-43E9-9713-4FC7E9C40D75}" dt="2024-01-07T19:56:49.784" v="877" actId="20577"/>
        <pc:sldMkLst>
          <pc:docMk/>
          <pc:sldMk cId="3601493302" sldId="263"/>
        </pc:sldMkLst>
        <pc:spChg chg="mod">
          <ac:chgData name="Renata Závodná" userId="4aa2c223-3aa7-4dd7-9289-3385d4221b66" providerId="ADAL" clId="{93D12E2D-D968-43E9-9713-4FC7E9C40D75}" dt="2024-01-07T19:56:49.784" v="877" actId="20577"/>
          <ac:spMkLst>
            <pc:docMk/>
            <pc:sldMk cId="3601493302" sldId="263"/>
            <ac:spMk id="3" creationId="{F2A0863D-C5F3-35DA-76C3-82B4590B118E}"/>
          </ac:spMkLst>
        </pc:spChg>
      </pc:sldChg>
      <pc:sldChg chg="modSp mod">
        <pc:chgData name="Renata Závodná" userId="4aa2c223-3aa7-4dd7-9289-3385d4221b66" providerId="ADAL" clId="{93D12E2D-D968-43E9-9713-4FC7E9C40D75}" dt="2024-01-07T13:51:54.536" v="482" actId="6549"/>
        <pc:sldMkLst>
          <pc:docMk/>
          <pc:sldMk cId="495781037" sldId="264"/>
        </pc:sldMkLst>
        <pc:spChg chg="mod">
          <ac:chgData name="Renata Závodná" userId="4aa2c223-3aa7-4dd7-9289-3385d4221b66" providerId="ADAL" clId="{93D12E2D-D968-43E9-9713-4FC7E9C40D75}" dt="2024-01-07T13:51:54.536" v="482" actId="6549"/>
          <ac:spMkLst>
            <pc:docMk/>
            <pc:sldMk cId="495781037" sldId="264"/>
            <ac:spMk id="3" creationId="{666015CE-5432-AFB5-9274-00DA2DA9CC21}"/>
          </ac:spMkLst>
        </pc:spChg>
      </pc:sldChg>
      <pc:sldChg chg="modSp mod">
        <pc:chgData name="Renata Závodná" userId="4aa2c223-3aa7-4dd7-9289-3385d4221b66" providerId="ADAL" clId="{93D12E2D-D968-43E9-9713-4FC7E9C40D75}" dt="2024-01-07T13:53:23.284" v="602" actId="20577"/>
        <pc:sldMkLst>
          <pc:docMk/>
          <pc:sldMk cId="313797494" sldId="265"/>
        </pc:sldMkLst>
        <pc:spChg chg="mod">
          <ac:chgData name="Renata Závodná" userId="4aa2c223-3aa7-4dd7-9289-3385d4221b66" providerId="ADAL" clId="{93D12E2D-D968-43E9-9713-4FC7E9C40D75}" dt="2024-01-07T13:53:23.284" v="602" actId="20577"/>
          <ac:spMkLst>
            <pc:docMk/>
            <pc:sldMk cId="313797494" sldId="265"/>
            <ac:spMk id="3" creationId="{0682AC7A-A04C-2689-FC99-E0DE2A2B828E}"/>
          </ac:spMkLst>
        </pc:spChg>
      </pc:sldChg>
      <pc:sldChg chg="modSp mod">
        <pc:chgData name="Renata Závodná" userId="4aa2c223-3aa7-4dd7-9289-3385d4221b66" providerId="ADAL" clId="{93D12E2D-D968-43E9-9713-4FC7E9C40D75}" dt="2024-01-07T13:54:19.063" v="643" actId="27636"/>
        <pc:sldMkLst>
          <pc:docMk/>
          <pc:sldMk cId="2616225867" sldId="266"/>
        </pc:sldMkLst>
        <pc:spChg chg="mod">
          <ac:chgData name="Renata Závodná" userId="4aa2c223-3aa7-4dd7-9289-3385d4221b66" providerId="ADAL" clId="{93D12E2D-D968-43E9-9713-4FC7E9C40D75}" dt="2024-01-07T13:54:19.063" v="643" actId="27636"/>
          <ac:spMkLst>
            <pc:docMk/>
            <pc:sldMk cId="2616225867" sldId="266"/>
            <ac:spMk id="3" creationId="{40966C9C-8E05-F3B4-942F-64713301222A}"/>
          </ac:spMkLst>
        </pc:spChg>
      </pc:sldChg>
      <pc:sldChg chg="modSp mod">
        <pc:chgData name="Renata Závodná" userId="4aa2c223-3aa7-4dd7-9289-3385d4221b66" providerId="ADAL" clId="{93D12E2D-D968-43E9-9713-4FC7E9C40D75}" dt="2024-01-07T15:07:26.581" v="849" actId="20577"/>
        <pc:sldMkLst>
          <pc:docMk/>
          <pc:sldMk cId="1755383335" sldId="267"/>
        </pc:sldMkLst>
        <pc:spChg chg="mod">
          <ac:chgData name="Renata Závodná" userId="4aa2c223-3aa7-4dd7-9289-3385d4221b66" providerId="ADAL" clId="{93D12E2D-D968-43E9-9713-4FC7E9C40D75}" dt="2024-01-07T15:07:26.581" v="849" actId="20577"/>
          <ac:spMkLst>
            <pc:docMk/>
            <pc:sldMk cId="1755383335" sldId="267"/>
            <ac:spMk id="3" creationId="{64C5ED78-9B8E-456C-7EEE-F94D3C80CCB1}"/>
          </ac:spMkLst>
        </pc:spChg>
      </pc:sldChg>
      <pc:sldChg chg="modSp mod">
        <pc:chgData name="Renata Závodná" userId="4aa2c223-3aa7-4dd7-9289-3385d4221b66" providerId="ADAL" clId="{93D12E2D-D968-43E9-9713-4FC7E9C40D75}" dt="2024-01-07T13:56:03.788" v="733" actId="255"/>
        <pc:sldMkLst>
          <pc:docMk/>
          <pc:sldMk cId="3166699645" sldId="268"/>
        </pc:sldMkLst>
        <pc:spChg chg="mod">
          <ac:chgData name="Renata Závodná" userId="4aa2c223-3aa7-4dd7-9289-3385d4221b66" providerId="ADAL" clId="{93D12E2D-D968-43E9-9713-4FC7E9C40D75}" dt="2024-01-07T13:56:03.788" v="733" actId="255"/>
          <ac:spMkLst>
            <pc:docMk/>
            <pc:sldMk cId="3166699645" sldId="268"/>
            <ac:spMk id="3" creationId="{BE95E355-9529-05F2-5804-781666DCD575}"/>
          </ac:spMkLst>
        </pc:spChg>
      </pc:sldChg>
      <pc:sldChg chg="modSp mod">
        <pc:chgData name="Renata Závodná" userId="4aa2c223-3aa7-4dd7-9289-3385d4221b66" providerId="ADAL" clId="{93D12E2D-D968-43E9-9713-4FC7E9C40D75}" dt="2024-01-07T13:56:16.315" v="734" actId="255"/>
        <pc:sldMkLst>
          <pc:docMk/>
          <pc:sldMk cId="479056898" sldId="269"/>
        </pc:sldMkLst>
        <pc:spChg chg="mod">
          <ac:chgData name="Renata Závodná" userId="4aa2c223-3aa7-4dd7-9289-3385d4221b66" providerId="ADAL" clId="{93D12E2D-D968-43E9-9713-4FC7E9C40D75}" dt="2024-01-07T13:56:16.315" v="734" actId="255"/>
          <ac:spMkLst>
            <pc:docMk/>
            <pc:sldMk cId="479056898" sldId="269"/>
            <ac:spMk id="3" creationId="{187397A4-BB86-5ADF-89D9-FECF9F8F8EB9}"/>
          </ac:spMkLst>
        </pc:spChg>
      </pc:sldChg>
      <pc:sldChg chg="modSp new mod">
        <pc:chgData name="Renata Závodná" userId="4aa2c223-3aa7-4dd7-9289-3385d4221b66" providerId="ADAL" clId="{93D12E2D-D968-43E9-9713-4FC7E9C40D75}" dt="2024-01-07T14:56:39.311" v="786" actId="20577"/>
        <pc:sldMkLst>
          <pc:docMk/>
          <pc:sldMk cId="2011465585" sldId="270"/>
        </pc:sldMkLst>
        <pc:spChg chg="mod">
          <ac:chgData name="Renata Závodná" userId="4aa2c223-3aa7-4dd7-9289-3385d4221b66" providerId="ADAL" clId="{93D12E2D-D968-43E9-9713-4FC7E9C40D75}" dt="2024-01-07T14:56:39.311" v="786" actId="20577"/>
          <ac:spMkLst>
            <pc:docMk/>
            <pc:sldMk cId="2011465585" sldId="270"/>
            <ac:spMk id="3" creationId="{59083A70-834F-4AB1-B62B-3727DB8850D7}"/>
          </ac:spMkLst>
        </pc:spChg>
      </pc:sldChg>
      <pc:sldChg chg="modSp new mod">
        <pc:chgData name="Renata Závodná" userId="4aa2c223-3aa7-4dd7-9289-3385d4221b66" providerId="ADAL" clId="{93D12E2D-D968-43E9-9713-4FC7E9C40D75}" dt="2024-01-07T13:44:34.798" v="282" actId="6549"/>
        <pc:sldMkLst>
          <pc:docMk/>
          <pc:sldMk cId="2109557438" sldId="271"/>
        </pc:sldMkLst>
        <pc:spChg chg="mod">
          <ac:chgData name="Renata Závodná" userId="4aa2c223-3aa7-4dd7-9289-3385d4221b66" providerId="ADAL" clId="{93D12E2D-D968-43E9-9713-4FC7E9C40D75}" dt="2024-01-07T13:44:34.798" v="282" actId="6549"/>
          <ac:spMkLst>
            <pc:docMk/>
            <pc:sldMk cId="2109557438" sldId="271"/>
            <ac:spMk id="3" creationId="{ECB1C499-536F-4AB1-801A-6A87E5F08ED0}"/>
          </ac:spMkLst>
        </pc:spChg>
      </pc:sldChg>
      <pc:sldChg chg="modSp new mod ord">
        <pc:chgData name="Renata Závodná" userId="4aa2c223-3aa7-4dd7-9289-3385d4221b66" providerId="ADAL" clId="{93D12E2D-D968-43E9-9713-4FC7E9C40D75}" dt="2024-01-07T20:57:00.812" v="881"/>
        <pc:sldMkLst>
          <pc:docMk/>
          <pc:sldMk cId="2413367921" sldId="272"/>
        </pc:sldMkLst>
        <pc:spChg chg="mod">
          <ac:chgData name="Renata Závodná" userId="4aa2c223-3aa7-4dd7-9289-3385d4221b66" providerId="ADAL" clId="{93D12E2D-D968-43E9-9713-4FC7E9C40D75}" dt="2024-01-07T13:48:10.592" v="339" actId="20577"/>
          <ac:spMkLst>
            <pc:docMk/>
            <pc:sldMk cId="2413367921" sldId="272"/>
            <ac:spMk id="2" creationId="{BA851692-CED8-4914-9DCE-589AD2AE19BD}"/>
          </ac:spMkLst>
        </pc:spChg>
        <pc:spChg chg="mod">
          <ac:chgData name="Renata Závodná" userId="4aa2c223-3aa7-4dd7-9289-3385d4221b66" providerId="ADAL" clId="{93D12E2D-D968-43E9-9713-4FC7E9C40D75}" dt="2024-01-07T13:48:17.132" v="340" actId="255"/>
          <ac:spMkLst>
            <pc:docMk/>
            <pc:sldMk cId="2413367921" sldId="272"/>
            <ac:spMk id="3" creationId="{B0039B94-BF21-4C93-B58D-108260A7BA7E}"/>
          </ac:spMkLst>
        </pc:spChg>
      </pc:sldChg>
      <pc:sldChg chg="modSp new mod">
        <pc:chgData name="Renata Závodná" userId="4aa2c223-3aa7-4dd7-9289-3385d4221b66" providerId="ADAL" clId="{93D12E2D-D968-43E9-9713-4FC7E9C40D75}" dt="2024-01-07T13:49:59.026" v="391" actId="27636"/>
        <pc:sldMkLst>
          <pc:docMk/>
          <pc:sldMk cId="907142483" sldId="273"/>
        </pc:sldMkLst>
        <pc:spChg chg="mod">
          <ac:chgData name="Renata Závodná" userId="4aa2c223-3aa7-4dd7-9289-3385d4221b66" providerId="ADAL" clId="{93D12E2D-D968-43E9-9713-4FC7E9C40D75}" dt="2024-01-07T13:49:47.207" v="389" actId="20577"/>
          <ac:spMkLst>
            <pc:docMk/>
            <pc:sldMk cId="907142483" sldId="273"/>
            <ac:spMk id="2" creationId="{FCBEED22-25CD-4D98-909F-321C05469CAA}"/>
          </ac:spMkLst>
        </pc:spChg>
        <pc:spChg chg="mod">
          <ac:chgData name="Renata Závodná" userId="4aa2c223-3aa7-4dd7-9289-3385d4221b66" providerId="ADAL" clId="{93D12E2D-D968-43E9-9713-4FC7E9C40D75}" dt="2024-01-07T13:49:59.026" v="391" actId="27636"/>
          <ac:spMkLst>
            <pc:docMk/>
            <pc:sldMk cId="907142483" sldId="273"/>
            <ac:spMk id="3" creationId="{770BF1A1-8C04-4CED-AF43-06E702D33F9D}"/>
          </ac:spMkLst>
        </pc:spChg>
      </pc:sldChg>
      <pc:sldChg chg="modSp new mod">
        <pc:chgData name="Renata Závodná" userId="4aa2c223-3aa7-4dd7-9289-3385d4221b66" providerId="ADAL" clId="{93D12E2D-D968-43E9-9713-4FC7E9C40D75}" dt="2024-01-07T13:52:14.493" v="562" actId="6549"/>
        <pc:sldMkLst>
          <pc:docMk/>
          <pc:sldMk cId="1937117624" sldId="274"/>
        </pc:sldMkLst>
        <pc:spChg chg="mod">
          <ac:chgData name="Renata Závodná" userId="4aa2c223-3aa7-4dd7-9289-3385d4221b66" providerId="ADAL" clId="{93D12E2D-D968-43E9-9713-4FC7E9C40D75}" dt="2024-01-07T13:52:14.493" v="562" actId="6549"/>
          <ac:spMkLst>
            <pc:docMk/>
            <pc:sldMk cId="1937117624" sldId="274"/>
            <ac:spMk id="3" creationId="{FC6962CF-FB14-4AC2-9E39-DE82538CDD9A}"/>
          </ac:spMkLst>
        </pc:spChg>
      </pc:sldChg>
      <pc:sldChg chg="modSp new mod">
        <pc:chgData name="Renata Závodná" userId="4aa2c223-3aa7-4dd7-9289-3385d4221b66" providerId="ADAL" clId="{93D12E2D-D968-43E9-9713-4FC7E9C40D75}" dt="2024-01-07T14:59:44.212" v="807" actId="115"/>
        <pc:sldMkLst>
          <pc:docMk/>
          <pc:sldMk cId="840465173" sldId="275"/>
        </pc:sldMkLst>
        <pc:spChg chg="mod">
          <ac:chgData name="Renata Závodná" userId="4aa2c223-3aa7-4dd7-9289-3385d4221b66" providerId="ADAL" clId="{93D12E2D-D968-43E9-9713-4FC7E9C40D75}" dt="2024-01-07T14:59:44.212" v="807" actId="115"/>
          <ac:spMkLst>
            <pc:docMk/>
            <pc:sldMk cId="840465173" sldId="275"/>
            <ac:spMk id="3" creationId="{F0211699-DA3C-46F3-97E2-7D69C18DDC28}"/>
          </ac:spMkLst>
        </pc:spChg>
      </pc:sldChg>
    </pc:docChg>
  </pc:docChgLst>
  <pc:docChgLst>
    <pc:chgData name="Renata Závodná" userId="4aa2c223-3aa7-4dd7-9289-3385d4221b66" providerId="ADAL" clId="{F3D2630A-D873-4B10-8756-F8A59A704AD0}"/>
    <pc:docChg chg="undo custSel addSld modSld">
      <pc:chgData name="Renata Závodná" userId="4aa2c223-3aa7-4dd7-9289-3385d4221b66" providerId="ADAL" clId="{F3D2630A-D873-4B10-8756-F8A59A704AD0}" dt="2024-01-08T13:28:46.684" v="305" actId="20577"/>
      <pc:docMkLst>
        <pc:docMk/>
      </pc:docMkLst>
      <pc:sldChg chg="modSp mod">
        <pc:chgData name="Renata Závodná" userId="4aa2c223-3aa7-4dd7-9289-3385d4221b66" providerId="ADAL" clId="{F3D2630A-D873-4B10-8756-F8A59A704AD0}" dt="2024-01-08T13:11:28.573" v="143" actId="20577"/>
        <pc:sldMkLst>
          <pc:docMk/>
          <pc:sldMk cId="2191017729" sldId="256"/>
        </pc:sldMkLst>
        <pc:spChg chg="mod">
          <ac:chgData name="Renata Závodná" userId="4aa2c223-3aa7-4dd7-9289-3385d4221b66" providerId="ADAL" clId="{F3D2630A-D873-4B10-8756-F8A59A704AD0}" dt="2024-01-08T13:11:28.573" v="143" actId="20577"/>
          <ac:spMkLst>
            <pc:docMk/>
            <pc:sldMk cId="2191017729" sldId="256"/>
            <ac:spMk id="2" creationId="{B5DD5FAE-6260-BE24-B165-28052E70261A}"/>
          </ac:spMkLst>
        </pc:spChg>
        <pc:spChg chg="mod">
          <ac:chgData name="Renata Závodná" userId="4aa2c223-3aa7-4dd7-9289-3385d4221b66" providerId="ADAL" clId="{F3D2630A-D873-4B10-8756-F8A59A704AD0}" dt="2024-01-08T08:08:30.541" v="138" actId="20577"/>
          <ac:spMkLst>
            <pc:docMk/>
            <pc:sldMk cId="2191017729" sldId="256"/>
            <ac:spMk id="3" creationId="{2E81254C-D7A8-8B48-08F8-8D46C9438147}"/>
          </ac:spMkLst>
        </pc:spChg>
      </pc:sldChg>
      <pc:sldChg chg="modSp mod">
        <pc:chgData name="Renata Závodná" userId="4aa2c223-3aa7-4dd7-9289-3385d4221b66" providerId="ADAL" clId="{F3D2630A-D873-4B10-8756-F8A59A704AD0}" dt="2024-01-08T13:26:47.049" v="279" actId="6549"/>
        <pc:sldMkLst>
          <pc:docMk/>
          <pc:sldMk cId="25413089" sldId="258"/>
        </pc:sldMkLst>
        <pc:spChg chg="mod">
          <ac:chgData name="Renata Závodná" userId="4aa2c223-3aa7-4dd7-9289-3385d4221b66" providerId="ADAL" clId="{F3D2630A-D873-4B10-8756-F8A59A704AD0}" dt="2024-01-08T13:26:47.049" v="279" actId="6549"/>
          <ac:spMkLst>
            <pc:docMk/>
            <pc:sldMk cId="25413089" sldId="258"/>
            <ac:spMk id="3" creationId="{81B91E40-59C8-EFC3-FE1A-FAE3C0E4F596}"/>
          </ac:spMkLst>
        </pc:spChg>
      </pc:sldChg>
      <pc:sldChg chg="modSp mod">
        <pc:chgData name="Renata Závodná" userId="4aa2c223-3aa7-4dd7-9289-3385d4221b66" providerId="ADAL" clId="{F3D2630A-D873-4B10-8756-F8A59A704AD0}" dt="2024-01-08T13:27:23.136" v="300" actId="20577"/>
        <pc:sldMkLst>
          <pc:docMk/>
          <pc:sldMk cId="792928473" sldId="259"/>
        </pc:sldMkLst>
        <pc:spChg chg="mod">
          <ac:chgData name="Renata Závodná" userId="4aa2c223-3aa7-4dd7-9289-3385d4221b66" providerId="ADAL" clId="{F3D2630A-D873-4B10-8756-F8A59A704AD0}" dt="2024-01-08T13:27:23.136" v="300" actId="20577"/>
          <ac:spMkLst>
            <pc:docMk/>
            <pc:sldMk cId="792928473" sldId="259"/>
            <ac:spMk id="3" creationId="{AEA0ED20-E532-8DB9-9192-1388D0AA2FB8}"/>
          </ac:spMkLst>
        </pc:spChg>
      </pc:sldChg>
      <pc:sldChg chg="modSp mod">
        <pc:chgData name="Renata Závodná" userId="4aa2c223-3aa7-4dd7-9289-3385d4221b66" providerId="ADAL" clId="{F3D2630A-D873-4B10-8756-F8A59A704AD0}" dt="2024-01-05T11:37:35.862" v="36" actId="20577"/>
        <pc:sldMkLst>
          <pc:docMk/>
          <pc:sldMk cId="3030957462" sldId="260"/>
        </pc:sldMkLst>
        <pc:spChg chg="mod">
          <ac:chgData name="Renata Závodná" userId="4aa2c223-3aa7-4dd7-9289-3385d4221b66" providerId="ADAL" clId="{F3D2630A-D873-4B10-8756-F8A59A704AD0}" dt="2024-01-05T11:37:35.862" v="36" actId="20577"/>
          <ac:spMkLst>
            <pc:docMk/>
            <pc:sldMk cId="3030957462" sldId="260"/>
            <ac:spMk id="3" creationId="{5DBF526A-8E79-78FD-411A-8ACEB57F1392}"/>
          </ac:spMkLst>
        </pc:spChg>
      </pc:sldChg>
      <pc:sldChg chg="modSp mod">
        <pc:chgData name="Renata Závodná" userId="4aa2c223-3aa7-4dd7-9289-3385d4221b66" providerId="ADAL" clId="{F3D2630A-D873-4B10-8756-F8A59A704AD0}" dt="2024-01-08T13:28:06.294" v="301" actId="6549"/>
        <pc:sldMkLst>
          <pc:docMk/>
          <pc:sldMk cId="3341516166" sldId="262"/>
        </pc:sldMkLst>
        <pc:spChg chg="mod">
          <ac:chgData name="Renata Závodná" userId="4aa2c223-3aa7-4dd7-9289-3385d4221b66" providerId="ADAL" clId="{F3D2630A-D873-4B10-8756-F8A59A704AD0}" dt="2024-01-08T13:28:06.294" v="301" actId="6549"/>
          <ac:spMkLst>
            <pc:docMk/>
            <pc:sldMk cId="3341516166" sldId="262"/>
            <ac:spMk id="3" creationId="{7D1ABD2C-D08B-8D2E-5058-791BD75501D7}"/>
          </ac:spMkLst>
        </pc:spChg>
      </pc:sldChg>
      <pc:sldChg chg="modSp mod">
        <pc:chgData name="Renata Závodná" userId="4aa2c223-3aa7-4dd7-9289-3385d4221b66" providerId="ADAL" clId="{F3D2630A-D873-4B10-8756-F8A59A704AD0}" dt="2024-01-05T11:39:52.521" v="45" actId="20577"/>
        <pc:sldMkLst>
          <pc:docMk/>
          <pc:sldMk cId="3601493302" sldId="263"/>
        </pc:sldMkLst>
        <pc:spChg chg="mod">
          <ac:chgData name="Renata Závodná" userId="4aa2c223-3aa7-4dd7-9289-3385d4221b66" providerId="ADAL" clId="{F3D2630A-D873-4B10-8756-F8A59A704AD0}" dt="2024-01-05T11:39:52.521" v="45" actId="20577"/>
          <ac:spMkLst>
            <pc:docMk/>
            <pc:sldMk cId="3601493302" sldId="263"/>
            <ac:spMk id="3" creationId="{F2A0863D-C5F3-35DA-76C3-82B4590B118E}"/>
          </ac:spMkLst>
        </pc:spChg>
      </pc:sldChg>
      <pc:sldChg chg="modSp mod">
        <pc:chgData name="Renata Závodná" userId="4aa2c223-3aa7-4dd7-9289-3385d4221b66" providerId="ADAL" clId="{F3D2630A-D873-4B10-8756-F8A59A704AD0}" dt="2024-01-08T13:28:46.684" v="305" actId="20577"/>
        <pc:sldMkLst>
          <pc:docMk/>
          <pc:sldMk cId="495781037" sldId="264"/>
        </pc:sldMkLst>
        <pc:spChg chg="mod">
          <ac:chgData name="Renata Závodná" userId="4aa2c223-3aa7-4dd7-9289-3385d4221b66" providerId="ADAL" clId="{F3D2630A-D873-4B10-8756-F8A59A704AD0}" dt="2024-01-08T13:28:46.684" v="305" actId="20577"/>
          <ac:spMkLst>
            <pc:docMk/>
            <pc:sldMk cId="495781037" sldId="264"/>
            <ac:spMk id="3" creationId="{666015CE-5432-AFB5-9274-00DA2DA9CC21}"/>
          </ac:spMkLst>
        </pc:spChg>
      </pc:sldChg>
      <pc:sldChg chg="modSp mod">
        <pc:chgData name="Renata Závodná" userId="4aa2c223-3aa7-4dd7-9289-3385d4221b66" providerId="ADAL" clId="{F3D2630A-D873-4B10-8756-F8A59A704AD0}" dt="2024-01-05T11:47:22.838" v="112" actId="20577"/>
        <pc:sldMkLst>
          <pc:docMk/>
          <pc:sldMk cId="313797494" sldId="265"/>
        </pc:sldMkLst>
        <pc:spChg chg="mod">
          <ac:chgData name="Renata Závodná" userId="4aa2c223-3aa7-4dd7-9289-3385d4221b66" providerId="ADAL" clId="{F3D2630A-D873-4B10-8756-F8A59A704AD0}" dt="2024-01-05T11:47:22.838" v="112" actId="20577"/>
          <ac:spMkLst>
            <pc:docMk/>
            <pc:sldMk cId="313797494" sldId="265"/>
            <ac:spMk id="2" creationId="{C4838BF4-AA07-CFDD-29CE-5A39A5934840}"/>
          </ac:spMkLst>
        </pc:spChg>
        <pc:spChg chg="mod">
          <ac:chgData name="Renata Závodná" userId="4aa2c223-3aa7-4dd7-9289-3385d4221b66" providerId="ADAL" clId="{F3D2630A-D873-4B10-8756-F8A59A704AD0}" dt="2024-01-05T11:40:54.119" v="46" actId="20577"/>
          <ac:spMkLst>
            <pc:docMk/>
            <pc:sldMk cId="313797494" sldId="265"/>
            <ac:spMk id="3" creationId="{0682AC7A-A04C-2689-FC99-E0DE2A2B828E}"/>
          </ac:spMkLst>
        </pc:spChg>
      </pc:sldChg>
      <pc:sldChg chg="modSp mod">
        <pc:chgData name="Renata Závodná" userId="4aa2c223-3aa7-4dd7-9289-3385d4221b66" providerId="ADAL" clId="{F3D2630A-D873-4B10-8756-F8A59A704AD0}" dt="2024-01-08T08:11:10.471" v="142" actId="20577"/>
        <pc:sldMkLst>
          <pc:docMk/>
          <pc:sldMk cId="1755383335" sldId="267"/>
        </pc:sldMkLst>
        <pc:spChg chg="mod">
          <ac:chgData name="Renata Závodná" userId="4aa2c223-3aa7-4dd7-9289-3385d4221b66" providerId="ADAL" clId="{F3D2630A-D873-4B10-8756-F8A59A704AD0}" dt="2024-01-08T08:11:10.471" v="142" actId="20577"/>
          <ac:spMkLst>
            <pc:docMk/>
            <pc:sldMk cId="1755383335" sldId="267"/>
            <ac:spMk id="3" creationId="{64C5ED78-9B8E-456C-7EEE-F94D3C80CCB1}"/>
          </ac:spMkLst>
        </pc:spChg>
      </pc:sldChg>
      <pc:sldChg chg="modSp mod">
        <pc:chgData name="Renata Závodná" userId="4aa2c223-3aa7-4dd7-9289-3385d4221b66" providerId="ADAL" clId="{F3D2630A-D873-4B10-8756-F8A59A704AD0}" dt="2024-01-05T11:42:47.856" v="88" actId="20577"/>
        <pc:sldMkLst>
          <pc:docMk/>
          <pc:sldMk cId="3166699645" sldId="268"/>
        </pc:sldMkLst>
        <pc:spChg chg="mod">
          <ac:chgData name="Renata Závodná" userId="4aa2c223-3aa7-4dd7-9289-3385d4221b66" providerId="ADAL" clId="{F3D2630A-D873-4B10-8756-F8A59A704AD0}" dt="2024-01-05T11:42:47.856" v="88" actId="20577"/>
          <ac:spMkLst>
            <pc:docMk/>
            <pc:sldMk cId="3166699645" sldId="268"/>
            <ac:spMk id="3" creationId="{BE95E355-9529-05F2-5804-781666DCD575}"/>
          </ac:spMkLst>
        </pc:spChg>
      </pc:sldChg>
      <pc:sldChg chg="modSp mod">
        <pc:chgData name="Renata Závodná" userId="4aa2c223-3aa7-4dd7-9289-3385d4221b66" providerId="ADAL" clId="{F3D2630A-D873-4B10-8756-F8A59A704AD0}" dt="2024-01-08T13:24:29.085" v="183" actId="113"/>
        <pc:sldMkLst>
          <pc:docMk/>
          <pc:sldMk cId="479056898" sldId="269"/>
        </pc:sldMkLst>
        <pc:spChg chg="mod">
          <ac:chgData name="Renata Závodná" userId="4aa2c223-3aa7-4dd7-9289-3385d4221b66" providerId="ADAL" clId="{F3D2630A-D873-4B10-8756-F8A59A704AD0}" dt="2024-01-05T11:47:16.808" v="110" actId="20577"/>
          <ac:spMkLst>
            <pc:docMk/>
            <pc:sldMk cId="479056898" sldId="269"/>
            <ac:spMk id="2" creationId="{6EE45D4B-13DC-7184-3ABB-7203D9DE3551}"/>
          </ac:spMkLst>
        </pc:spChg>
        <pc:spChg chg="mod">
          <ac:chgData name="Renata Závodná" userId="4aa2c223-3aa7-4dd7-9289-3385d4221b66" providerId="ADAL" clId="{F3D2630A-D873-4B10-8756-F8A59A704AD0}" dt="2024-01-08T13:24:29.085" v="183" actId="113"/>
          <ac:spMkLst>
            <pc:docMk/>
            <pc:sldMk cId="479056898" sldId="269"/>
            <ac:spMk id="3" creationId="{187397A4-BB86-5ADF-89D9-FECF9F8F8EB9}"/>
          </ac:spMkLst>
        </pc:spChg>
      </pc:sldChg>
      <pc:sldChg chg="modSp mod">
        <pc:chgData name="Renata Závodná" userId="4aa2c223-3aa7-4dd7-9289-3385d4221b66" providerId="ADAL" clId="{F3D2630A-D873-4B10-8756-F8A59A704AD0}" dt="2024-01-08T13:26:04.317" v="189" actId="20577"/>
        <pc:sldMkLst>
          <pc:docMk/>
          <pc:sldMk cId="2011465585" sldId="270"/>
        </pc:sldMkLst>
        <pc:spChg chg="mod">
          <ac:chgData name="Renata Závodná" userId="4aa2c223-3aa7-4dd7-9289-3385d4221b66" providerId="ADAL" clId="{F3D2630A-D873-4B10-8756-F8A59A704AD0}" dt="2024-01-08T13:26:04.317" v="189" actId="20577"/>
          <ac:spMkLst>
            <pc:docMk/>
            <pc:sldMk cId="2011465585" sldId="270"/>
            <ac:spMk id="3" creationId="{59083A70-834F-4AB1-B62B-3727DB8850D7}"/>
          </ac:spMkLst>
        </pc:spChg>
      </pc:sldChg>
      <pc:sldChg chg="modSp mod">
        <pc:chgData name="Renata Závodná" userId="4aa2c223-3aa7-4dd7-9289-3385d4221b66" providerId="ADAL" clId="{F3D2630A-D873-4B10-8756-F8A59A704AD0}" dt="2024-01-08T13:11:51.380" v="146" actId="20577"/>
        <pc:sldMkLst>
          <pc:docMk/>
          <pc:sldMk cId="907142483" sldId="273"/>
        </pc:sldMkLst>
        <pc:spChg chg="mod">
          <ac:chgData name="Renata Závodná" userId="4aa2c223-3aa7-4dd7-9289-3385d4221b66" providerId="ADAL" clId="{F3D2630A-D873-4B10-8756-F8A59A704AD0}" dt="2024-01-08T13:11:51.380" v="146" actId="20577"/>
          <ac:spMkLst>
            <pc:docMk/>
            <pc:sldMk cId="907142483" sldId="273"/>
            <ac:spMk id="3" creationId="{770BF1A1-8C04-4CED-AF43-06E702D33F9D}"/>
          </ac:spMkLst>
        </pc:spChg>
      </pc:sldChg>
      <pc:sldChg chg="modSp new mod">
        <pc:chgData name="Renata Závodná" userId="4aa2c223-3aa7-4dd7-9289-3385d4221b66" providerId="ADAL" clId="{F3D2630A-D873-4B10-8756-F8A59A704AD0}" dt="2024-01-08T13:23:27.588" v="157" actId="255"/>
        <pc:sldMkLst>
          <pc:docMk/>
          <pc:sldMk cId="1237664294" sldId="276"/>
        </pc:sldMkLst>
        <pc:spChg chg="mod">
          <ac:chgData name="Renata Závodná" userId="4aa2c223-3aa7-4dd7-9289-3385d4221b66" providerId="ADAL" clId="{F3D2630A-D873-4B10-8756-F8A59A704AD0}" dt="2024-01-08T13:23:27.588" v="157" actId="255"/>
          <ac:spMkLst>
            <pc:docMk/>
            <pc:sldMk cId="1237664294" sldId="276"/>
            <ac:spMk id="3" creationId="{FE053D92-8510-EE36-573E-CDC98ECC4E0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AF8F8-8EE9-4FF8-BEA7-7227A29EAC85}" type="datetimeFigureOut">
              <a:rPr lang="cs-CZ" smtClean="0"/>
              <a:t>08.01.2024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94831-936D-454F-AA71-F83A71303E15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805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AF8F8-8EE9-4FF8-BEA7-7227A29EAC85}" type="datetimeFigureOut">
              <a:rPr lang="cs-CZ" smtClean="0"/>
              <a:t>08.01.2024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94831-936D-454F-AA71-F83A71303E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249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AF8F8-8EE9-4FF8-BEA7-7227A29EAC85}" type="datetimeFigureOut">
              <a:rPr lang="cs-CZ" smtClean="0"/>
              <a:t>08.01.2024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94831-936D-454F-AA71-F83A71303E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4353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AF8F8-8EE9-4FF8-BEA7-7227A29EAC85}" type="datetimeFigureOut">
              <a:rPr lang="cs-CZ" smtClean="0"/>
              <a:t>08.01.2024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94831-936D-454F-AA71-F83A71303E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5743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AF8F8-8EE9-4FF8-BEA7-7227A29EAC85}" type="datetimeFigureOut">
              <a:rPr lang="cs-CZ" smtClean="0"/>
              <a:t>08.01.2024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94831-936D-454F-AA71-F83A71303E15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1648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AF8F8-8EE9-4FF8-BEA7-7227A29EAC85}" type="datetimeFigureOut">
              <a:rPr lang="cs-CZ" smtClean="0"/>
              <a:t>08.01.2024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94831-936D-454F-AA71-F83A71303E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3473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AF8F8-8EE9-4FF8-BEA7-7227A29EAC85}" type="datetimeFigureOut">
              <a:rPr lang="cs-CZ" smtClean="0"/>
              <a:t>08.01.2024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94831-936D-454F-AA71-F83A71303E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879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AF8F8-8EE9-4FF8-BEA7-7227A29EAC85}" type="datetimeFigureOut">
              <a:rPr lang="cs-CZ" smtClean="0"/>
              <a:t>08.01.2024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94831-936D-454F-AA71-F83A71303E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5484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AF8F8-8EE9-4FF8-BEA7-7227A29EAC85}" type="datetimeFigureOut">
              <a:rPr lang="cs-CZ" smtClean="0"/>
              <a:t>08.01.2024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94831-936D-454F-AA71-F83A71303E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685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A7AF8F8-8EE9-4FF8-BEA7-7227A29EAC85}" type="datetimeFigureOut">
              <a:rPr lang="cs-CZ" smtClean="0"/>
              <a:t>08.01.2024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694831-936D-454F-AA71-F83A71303E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5002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AF8F8-8EE9-4FF8-BEA7-7227A29EAC85}" type="datetimeFigureOut">
              <a:rPr lang="cs-CZ" smtClean="0"/>
              <a:t>08.01.2024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94831-936D-454F-AA71-F83A71303E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5340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A7AF8F8-8EE9-4FF8-BEA7-7227A29EAC85}" type="datetimeFigureOut">
              <a:rPr lang="cs-CZ" smtClean="0"/>
              <a:t>08.01.2024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5694831-936D-454F-AA71-F83A71303E15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3429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mt.cz/vzdelavani/stredni-vzdelavani/prijimani-na-stredni-skoly-a-konzervatore" TargetMode="External"/><Relationship Id="rId2" Type="http://schemas.openxmlformats.org/officeDocument/2006/relationships/hyperlink" Target="http://www.prihlaskynastredni.cz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.identitaobcana.cz/idp/" TargetMode="External"/><Relationship Id="rId2" Type="http://schemas.openxmlformats.org/officeDocument/2006/relationships/hyperlink" Target="https://www.identitaobcana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DD5FAE-6260-BE24-B165-28052E7026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PŘIJÍMACÍ ŘÍZENÍ </a:t>
            </a:r>
            <a:br>
              <a:rPr lang="cs-CZ" dirty="0"/>
            </a:br>
            <a:r>
              <a:rPr lang="cs-CZ" dirty="0"/>
              <a:t>DO STŘEDNÍHO VZDĚLÁVÁNÍ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E81254C-D7A8-8B48-08F8-8D46C94381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RNDR. RENATA ZÁVODNÁ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1017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BEED22-25CD-4D98-909F-321C05469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TŘI ZPŮSOBY PODÁNÍ PŘIHLÁŠKY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0BF1A1-8C04-4CED-AF43-06E702D33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dirty="0"/>
              <a:t>1. elektronicky prostřednictvím IS na základě prokázání totožnosti s využitím prostředku pro elektronickou identifikaci, </a:t>
            </a:r>
          </a:p>
          <a:p>
            <a:r>
              <a:rPr lang="cs-CZ" sz="3200" dirty="0"/>
              <a:t>2. v podobě výpisu získaného z IS – v tomto případě bude přihlášce přidělen unikátní identifikační kód, prostřednictvím něhož se řediteli zpřístupní údaje z přihlášky, </a:t>
            </a:r>
          </a:p>
          <a:p>
            <a:r>
              <a:rPr lang="cs-CZ" sz="3200" dirty="0"/>
              <a:t>3. na tiskopisu, který stanoví ministerstvo a zveřejní jej způsobem umožňujícím dálkový přístup.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7142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10E70C-AF2B-1F81-00F8-DB56E8B1B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1ABD2C-D08B-8D2E-5058-791BD75501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● Je-li přihláška podána prostřednictvím IS, veškeré úkony ředitel činí v IS, uchazeč úkony může činit v IS v prvním stupni (tedy neplatí pro podání odvolání). </a:t>
            </a:r>
          </a:p>
          <a:p>
            <a:r>
              <a:rPr lang="cs-CZ" sz="3200" dirty="0"/>
              <a:t>● Přihlášku podává za nezletilého uchazeče jeho zákonný zástupce. </a:t>
            </a:r>
          </a:p>
        </p:txBody>
      </p:sp>
    </p:spTree>
    <p:extLst>
      <p:ext uri="{BB962C8B-B14F-4D97-AF65-F5344CB8AC3E}">
        <p14:creationId xmlns:p14="http://schemas.microsoft.com/office/powerpoint/2010/main" val="3341516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281B6C-B114-482E-A988-1FE0891A4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211699-DA3C-46F3-97E2-7D69C18DDC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● Pořadí uvedených oborů vzdělání v přihlášce vyjadřuje přednostní volbu oboru vzdělání, tzn. že obory vzdělání jsou řazeny dle </a:t>
            </a:r>
            <a:r>
              <a:rPr lang="cs-CZ" sz="3200" u="sng" dirty="0"/>
              <a:t>preference</a:t>
            </a:r>
            <a:r>
              <a:rPr lang="cs-CZ" sz="3200" dirty="0"/>
              <a:t>. </a:t>
            </a:r>
          </a:p>
          <a:p>
            <a:r>
              <a:rPr lang="cs-CZ" sz="3200" dirty="0"/>
              <a:t>● Uvedené pořadí musí být na všech podaných přihláškách shodné.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0465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8063D0-8DE3-401D-7BDB-D3D62DA03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PŘÍLOHY PŘIHLÁŠKY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A0863D-C5F3-35DA-76C3-82B4590B1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500" dirty="0"/>
              <a:t>•</a:t>
            </a:r>
            <a:r>
              <a:rPr lang="cs-CZ" dirty="0"/>
              <a:t> </a:t>
            </a:r>
            <a:r>
              <a:rPr lang="cs-CZ" sz="3200" dirty="0"/>
              <a:t>Přílohy přihlášky se k přihlášce přikládají ve formě prosté kopie, dokumenty vyhotovené v cizím jazyce nemusí být přeloženy úředně. </a:t>
            </a:r>
          </a:p>
          <a:p>
            <a:r>
              <a:rPr lang="cs-CZ" sz="3200" dirty="0"/>
              <a:t>• V případě přílohy „hodnocení na vysvědčeních z předchozího vzdělávání“ je doporučeno, aby základní školy poskytly žákům základních škol výpis z informačního systému školy.</a:t>
            </a:r>
          </a:p>
          <a:p>
            <a:pPr marL="0" indent="0">
              <a:buNone/>
            </a:pPr>
            <a:r>
              <a:rPr lang="cs-CZ" sz="3200"/>
              <a:t> • </a:t>
            </a:r>
            <a:r>
              <a:rPr lang="cs-CZ" sz="3200" dirty="0"/>
              <a:t>Nově se zdravotní potvrzení a potvrzení předchozího vzdělávání přikládá </a:t>
            </a:r>
            <a:r>
              <a:rPr lang="cs-CZ" sz="3200"/>
              <a:t>formou přílohy.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601493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FAC1F2-931B-0EA4-D096-4B1BD9E40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KONÁNÍ ZKOUŠEK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6015CE-5432-AFB5-9274-00DA2DA9C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3511" y="1837107"/>
            <a:ext cx="10058400" cy="4023360"/>
          </a:xfrm>
        </p:spPr>
        <p:txBody>
          <a:bodyPr>
            <a:normAutofit/>
          </a:bodyPr>
          <a:lstStyle/>
          <a:p>
            <a:r>
              <a:rPr lang="cs-CZ" sz="3200" dirty="0"/>
              <a:t>• Centrum určí 1. března a zveřejní v IS místo konání jednotné zkoušky uchazečem v obou termínech</a:t>
            </a:r>
            <a:r>
              <a:rPr lang="cs-CZ" sz="3200"/>
              <a:t>. </a:t>
            </a:r>
          </a:p>
          <a:p>
            <a:endParaRPr lang="cs-CZ" sz="3200" dirty="0"/>
          </a:p>
          <a:p>
            <a:r>
              <a:rPr lang="cs-CZ" sz="3200" dirty="0"/>
              <a:t>• Řádný termín jednotné zkoušky je stanoven na 12. a 15. dubna 2024.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5781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955913-9BFE-44AC-9E77-6E7E697E2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6962CF-FB14-4AC2-9E39-DE82538CD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• Náhradní termín je 29. a 30. dubna 2024.  </a:t>
            </a:r>
          </a:p>
          <a:p>
            <a:r>
              <a:rPr lang="cs-CZ" sz="3200" dirty="0"/>
              <a:t>• Ředitel v prvním kole stanoví min. dva termíny školní přijímací zkoušky tak, aby se alespoň jeden termín konal v jiný den než jednotná zkouška. Období pro konání školních a talentových zkoušek je stanoveno na pracovní dny od 15. března do 23. dubna.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7117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838BF4-AA07-CFDD-29CE-5A39A5934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VYHODNOCENÍ VÝSLEDKŮ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82AC7A-A04C-2689-FC99-E0DE2A2B8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• 15. května 2024 budou v IS zveřejněny výsledky přijímacího řízení dle seznamu, a to zároveň na veřejně přístupném místě ve škole a zároveň v IS.</a:t>
            </a:r>
          </a:p>
        </p:txBody>
      </p:sp>
    </p:spTree>
    <p:extLst>
      <p:ext uri="{BB962C8B-B14F-4D97-AF65-F5344CB8AC3E}">
        <p14:creationId xmlns:p14="http://schemas.microsoft.com/office/powerpoint/2010/main" val="3137974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3A8D55-3D02-AB7A-A275-7409C277D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OPRAVNÉ PROSTŘEDKY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966C9C-8E05-F3B4-942F-647133012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200" dirty="0"/>
              <a:t>• Odvolání lze podat ve lhůtě 3 pracovních dnů ode dne zveřejnění výsledků. Odvolání uchazeč podává řediteli školy, který rozhodnutí vydal (nikoli přes IS). </a:t>
            </a:r>
          </a:p>
          <a:p>
            <a:r>
              <a:rPr lang="cs-CZ" sz="3200" dirty="0"/>
              <a:t>• Uchazeč se může vzdát práva na přijetí. Pokud se hlásí do dalšího kola, pak tak může učinit nejdéle 3 pracovní dny před termínem pro podání přihlášky v dalším kole (v případě komunikace prostřednictvím IS činí tento úkon prostřednictvím IS). Vzdáním se práva na přijetí nevzniká uchazeči právo na přijetí v jiném oboru vzdělání, nýbrž právo hlásit se do dalšího kola přijímacího řízení.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62258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8E856B-8136-E0B8-06C0-96A98AE56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DRUHÉ KOLO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C5ED78-9B8E-456C-7EEE-F94D3C80C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• </a:t>
            </a:r>
            <a:r>
              <a:rPr lang="cs-CZ" sz="3200" dirty="0"/>
              <a:t>Přihlášku může podat uchazeč, který nebyl přijat v prvním kole do žádného oboru vzdělání nebo se vzdal přijetí. Jednotná zkouška se již nekoná, ale její výsledek se povinně zohledňuje.</a:t>
            </a:r>
          </a:p>
          <a:p>
            <a:r>
              <a:rPr lang="cs-CZ" sz="3200" dirty="0"/>
              <a:t>• Ředitel školy jej může vyhlásit </a:t>
            </a:r>
            <a:r>
              <a:rPr lang="cs-CZ" sz="3200"/>
              <a:t>do 18. </a:t>
            </a:r>
            <a:r>
              <a:rPr lang="cs-CZ" sz="3200" dirty="0"/>
              <a:t>května.</a:t>
            </a:r>
          </a:p>
          <a:p>
            <a:r>
              <a:rPr lang="cs-CZ" sz="3200" dirty="0"/>
              <a:t>• Termín pro podání přihlášky je 24. května.</a:t>
            </a:r>
          </a:p>
          <a:p>
            <a:r>
              <a:rPr lang="cs-CZ" sz="3200" dirty="0"/>
              <a:t>• Zveřejnění výsledků 21. června.</a:t>
            </a:r>
          </a:p>
          <a:p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53833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825F47-099C-2160-68E1-3FFEFCD89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TŘETÍ A DALŠÍ KOLA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95E355-9529-05F2-5804-781666DCD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• Ředitel školy vyhlásí kritéria včetně všech údajů jako v kole druhém a zadá je do IS. Navíc do IS zadá termín pro podání přihlášky v daném kole. </a:t>
            </a:r>
          </a:p>
          <a:p>
            <a:r>
              <a:rPr lang="cs-CZ" sz="2800" dirty="0"/>
              <a:t>• Počet přihlášek je neomezený, přihlášky lze podávat pouze na tiskopisu. Na jeden tiskopis se uvádí pouze jedna škola, možno i více oborů, ale bez prioritizace. </a:t>
            </a:r>
          </a:p>
          <a:p>
            <a:r>
              <a:rPr lang="cs-CZ" sz="2800" dirty="0"/>
              <a:t>• Rozhodnutí o přijetí i nepřijetí se vyhotovují v písemné formě.</a:t>
            </a:r>
          </a:p>
          <a:p>
            <a:r>
              <a:rPr lang="cs-CZ" sz="2800" dirty="0"/>
              <a:t>• Přijatý uchazeč je povinen do 7 dnů ode dne oznámení rozhodnutí potvrdit svůj úmysl vzdělávat se v daném oboru vzdělání, a to pouze v jednom oboru vzdělání. </a:t>
            </a:r>
          </a:p>
        </p:txBody>
      </p:sp>
    </p:spTree>
    <p:extLst>
      <p:ext uri="{BB962C8B-B14F-4D97-AF65-F5344CB8AC3E}">
        <p14:creationId xmlns:p14="http://schemas.microsoft.com/office/powerpoint/2010/main" val="3166699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D9C3A1-0F82-9B11-40A3-CFBD46ADC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PRINCIPY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7A31C3-7029-57AF-13F9-FF6406658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•</a:t>
            </a:r>
            <a:r>
              <a:rPr lang="cs-CZ" dirty="0"/>
              <a:t> </a:t>
            </a:r>
            <a:r>
              <a:rPr lang="cs-CZ" sz="3200" dirty="0"/>
              <a:t>Evidence všech přihlášek v jednotném informačním systému. </a:t>
            </a:r>
          </a:p>
          <a:p>
            <a:r>
              <a:rPr lang="cs-CZ" sz="3200" dirty="0"/>
              <a:t>• Možnost podat v 1. a ve 2. kole přihlášky až do 3 oborů vzdělání (až do 5 v případě podání 2 přihlášek do oborů vzdělání s talentovou zkouškou). </a:t>
            </a:r>
          </a:p>
          <a:p>
            <a:r>
              <a:rPr lang="cs-CZ" sz="3200" dirty="0"/>
              <a:t>• Změna některých termínů souvisejících s přijímacím řízením do středních škol. </a:t>
            </a:r>
          </a:p>
        </p:txBody>
      </p:sp>
    </p:spTree>
    <p:extLst>
      <p:ext uri="{BB962C8B-B14F-4D97-AF65-F5344CB8AC3E}">
        <p14:creationId xmlns:p14="http://schemas.microsoft.com/office/powerpoint/2010/main" val="380781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E45D4B-13DC-7184-3ABB-7203D9DE3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DŮLEŽITÉ ODKAZY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7397A4-BB86-5ADF-89D9-FECF9F8F8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• Nové webové stránky k přijímacímu řízení: </a:t>
            </a:r>
            <a:r>
              <a:rPr lang="cs-CZ" sz="3200" b="1" dirty="0">
                <a:hlinkClick r:id="rId2"/>
              </a:rPr>
              <a:t>www.prihlaskynastredni.cz</a:t>
            </a:r>
            <a:endParaRPr lang="cs-CZ" sz="3200" b="1" dirty="0"/>
          </a:p>
          <a:p>
            <a:endParaRPr lang="cs-CZ" sz="3200" b="1" dirty="0"/>
          </a:p>
          <a:p>
            <a:r>
              <a:rPr lang="cs-CZ" sz="3200" dirty="0"/>
              <a:t>• Stránky MŠMT:</a:t>
            </a:r>
          </a:p>
          <a:p>
            <a:r>
              <a:rPr lang="cs-CZ" sz="2800" b="1" dirty="0">
                <a:hlinkClick r:id="rId3"/>
              </a:rPr>
              <a:t>Přijímání do středního vzdělávání a vzdělávání v konzervatoři, MŠMT ČR (msmt.cz)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4790568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2B5661-BDAE-E242-5A6F-5E9D86786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053D92-8510-EE36-573E-CDC98ECC4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• </a:t>
            </a:r>
            <a:r>
              <a:rPr lang="cs-CZ" sz="3200" b="0" i="0" dirty="0">
                <a:solidFill>
                  <a:srgbClr val="000000"/>
                </a:solidFill>
                <a:effectLst/>
                <a:latin typeface="Kanit"/>
              </a:rPr>
              <a:t>Systém pro podávání elektronických přihlášek bude spuštěn na doméně www.dipsy.cz v průběhu ledna 2024. </a:t>
            </a:r>
          </a:p>
          <a:p>
            <a:r>
              <a:rPr lang="cs-CZ" sz="3200" dirty="0"/>
              <a:t>• </a:t>
            </a:r>
            <a:r>
              <a:rPr lang="cs-CZ" sz="3200" b="0" i="0" dirty="0">
                <a:solidFill>
                  <a:srgbClr val="000000"/>
                </a:solidFill>
                <a:effectLst/>
                <a:latin typeface="Kanit"/>
              </a:rPr>
              <a:t>Podrobnosti k ověření identity naleznete na </a:t>
            </a:r>
            <a:r>
              <a:rPr lang="cs-CZ" sz="3200" b="0" i="0" dirty="0">
                <a:solidFill>
                  <a:srgbClr val="063238"/>
                </a:solidFill>
                <a:effectLst/>
                <a:latin typeface="Kanit"/>
                <a:hlinkClick r:id="rId2"/>
              </a:rPr>
              <a:t>identitaobcana.cz</a:t>
            </a:r>
            <a:r>
              <a:rPr lang="cs-CZ" sz="3200" b="0" i="0" dirty="0">
                <a:solidFill>
                  <a:srgbClr val="000000"/>
                </a:solidFill>
                <a:effectLst/>
                <a:latin typeface="Kanit"/>
              </a:rPr>
              <a:t> nebo </a:t>
            </a:r>
            <a:r>
              <a:rPr lang="cs-CZ" sz="3200" b="0" i="0" dirty="0">
                <a:solidFill>
                  <a:srgbClr val="063238"/>
                </a:solidFill>
                <a:effectLst/>
                <a:latin typeface="Kanit"/>
                <a:hlinkClick r:id="rId3"/>
              </a:rPr>
              <a:t>info.identitaobcana.cz</a:t>
            </a:r>
            <a:endParaRPr lang="cs-CZ" sz="32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7664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95B5FB-4D0B-4A34-A040-9246EADE9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083A70-834F-4AB1-B62B-3727DB885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• Podat přihlášky je možné plně elektronickou formou.</a:t>
            </a:r>
          </a:p>
          <a:p>
            <a:r>
              <a:rPr lang="cs-CZ" sz="3200" dirty="0"/>
              <a:t>• 2 možnosti konat testy JPZ. Nově budou mít 2 pokusy i uchazeči, kteří se hlásí pouze na jeden maturitní obor. </a:t>
            </a:r>
          </a:p>
          <a:p>
            <a:r>
              <a:rPr lang="cs-CZ" sz="3200" dirty="0"/>
              <a:t>• Školní část přijímacích zkoušek bude skládána v průběhu delšího období, a to i před konáním JPZ.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1465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E2D3FF-4AC2-FE80-50DC-82E57D38A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B91E40-59C8-EFC3-FE1A-FAE3C0E4F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• Systém bezprostředně po vyhodnocení výsledků přijímacích zkoušek na základě prioritizace přiřadí uchazeče ke konkrétním oborům vzdělání do konkrétních škol.</a:t>
            </a:r>
          </a:p>
          <a:p>
            <a:r>
              <a:rPr lang="cs-CZ" sz="3200" dirty="0"/>
              <a:t> • Principy konání druhého kola přijímacího řízení jsou nastaveny podobně jako kolo první.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13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D348E9-5B48-4A07-A84D-82523E784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B1C499-536F-4AB1-801A-6A87E5F08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• V případě, že uchazeč nebude chtít nastoupit do určené školy, bude mít možnost v dané škole podat „vzdání se“ svého místa a zúčastnit se následujících kol přijímacího řízení. </a:t>
            </a:r>
          </a:p>
          <a:p>
            <a:r>
              <a:rPr lang="cs-CZ" sz="3200" dirty="0"/>
              <a:t>• Třetí a další kola již jednotně nejsou stanovena, jsou ponechána v kompetenci ředitelů škol.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9557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FF6DA0-A0D4-E0A5-113A-1780064DE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VYHLÁŠENÍ PRVNÍHO KOLA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A0ED20-E532-8DB9-9192-1388D0AA2F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Do 31. ledna 2024 ředitel SŠ zveřejní kritéria přijímacího řízení. </a:t>
            </a:r>
          </a:p>
          <a:p>
            <a:r>
              <a:rPr lang="cs-CZ" sz="3200" dirty="0"/>
              <a:t>Zároveň do IS nahlásí:</a:t>
            </a:r>
          </a:p>
          <a:p>
            <a:r>
              <a:rPr lang="cs-CZ" sz="3200" dirty="0"/>
              <a:t>a) zaměření školních vzdělávacích programů, má-li jich jeden obor vzdělání více, </a:t>
            </a:r>
          </a:p>
          <a:p>
            <a:r>
              <a:rPr lang="cs-CZ" sz="3200" dirty="0"/>
              <a:t>b) maximální počet uchazečů pro konání JPZ ve škole pro účely rozřazení uchazečů do škol.</a:t>
            </a:r>
          </a:p>
        </p:txBody>
      </p:sp>
    </p:spTree>
    <p:extLst>
      <p:ext uri="{BB962C8B-B14F-4D97-AF65-F5344CB8AC3E}">
        <p14:creationId xmlns:p14="http://schemas.microsoft.com/office/powerpoint/2010/main" val="792928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5DB562-413D-B20B-4024-58668847A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POVINNÉ NÁLEŽITOSTI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BF526A-8E79-78FD-411A-8ACEB57F1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a) kritéria přijímání do oboru vzdělání a způsob hodnocení jejich splnění, </a:t>
            </a:r>
          </a:p>
          <a:p>
            <a:r>
              <a:rPr lang="cs-CZ" sz="2800" dirty="0"/>
              <a:t>b) počet přijímaných uchazečů do oboru vzdělání, </a:t>
            </a:r>
          </a:p>
          <a:p>
            <a:r>
              <a:rPr lang="cs-CZ" sz="2800" dirty="0"/>
              <a:t>c) informace, zda ředitel stanovil školní zkoušku, a informace o jejím obsahu, formě a rozsahu učiva, </a:t>
            </a:r>
          </a:p>
          <a:p>
            <a:r>
              <a:rPr lang="cs-CZ" sz="2800" dirty="0"/>
              <a:t>d) informace o obsahu a formě talentové zkoušky, pokud je součástí přijímacího řízení, </a:t>
            </a:r>
          </a:p>
          <a:p>
            <a:r>
              <a:rPr lang="cs-CZ" sz="2800" dirty="0"/>
              <a:t>f) informace o podmínkách zdravotní způsobilosti ke vzdělávání, pokud jsou stanoveny </a:t>
            </a:r>
          </a:p>
        </p:txBody>
      </p:sp>
    </p:spTree>
    <p:extLst>
      <p:ext uri="{BB962C8B-B14F-4D97-AF65-F5344CB8AC3E}">
        <p14:creationId xmlns:p14="http://schemas.microsoft.com/office/powerpoint/2010/main" val="3030957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851692-CED8-4914-9DCE-589AD2AE1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NEPOVINNÉ NÁLEŽITOSTI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039B94-BF21-4C93-B58D-108260A7B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a) hodnocení na vysvědčení z předchozího vzdělávání (vysvědčení, výpis, formulář, …), </a:t>
            </a:r>
          </a:p>
          <a:p>
            <a:r>
              <a:rPr lang="cs-CZ" sz="2800" dirty="0"/>
              <a:t>b) další skutečnosti, které osvědčují vhodné schopnosti, vědomosti a zájmy uchazeče.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3367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295271-134E-0CD5-8F86-84A3198D7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PODÁNÍ PŘIHLÁŠKY DO PRVNÍHO KOLA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15FC4D-D095-7D78-6B5E-7C200F2E1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Termín pro podávání přihlášek je od 1. února do 20. února 2024. </a:t>
            </a:r>
          </a:p>
          <a:p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938602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152</TotalTime>
  <Words>1059</Words>
  <Application>Microsoft Office PowerPoint</Application>
  <PresentationFormat>Širokoúhlá obrazovka</PresentationFormat>
  <Paragraphs>71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Calibri</vt:lpstr>
      <vt:lpstr>Calibri Light</vt:lpstr>
      <vt:lpstr>Kanit</vt:lpstr>
      <vt:lpstr>Retrospektiva</vt:lpstr>
      <vt:lpstr>PŘIJÍMACÍ ŘÍZENÍ  DO STŘEDNÍHO VZDĚLÁVÁNÍ</vt:lpstr>
      <vt:lpstr>HLAVNÍ PRINCIPY</vt:lpstr>
      <vt:lpstr>Prezentace aplikace PowerPoint</vt:lpstr>
      <vt:lpstr>Prezentace aplikace PowerPoint</vt:lpstr>
      <vt:lpstr>Prezentace aplikace PowerPoint</vt:lpstr>
      <vt:lpstr>VYHLÁŠENÍ PRVNÍHO KOLA </vt:lpstr>
      <vt:lpstr>POVINNÉ NÁLEŽITOSTI</vt:lpstr>
      <vt:lpstr>NEPOVINNÉ NÁLEŽITOSTI</vt:lpstr>
      <vt:lpstr>PODÁNÍ PŘIHLÁŠKY DO PRVNÍHO KOLA</vt:lpstr>
      <vt:lpstr>TŘI ZPŮSOBY PODÁNÍ PŘIHLÁŠKY</vt:lpstr>
      <vt:lpstr>Prezentace aplikace PowerPoint</vt:lpstr>
      <vt:lpstr>Prezentace aplikace PowerPoint</vt:lpstr>
      <vt:lpstr>PŘÍLOHY PŘIHLÁŠKY</vt:lpstr>
      <vt:lpstr>KONÁNÍ ZKOUŠEK</vt:lpstr>
      <vt:lpstr>Prezentace aplikace PowerPoint</vt:lpstr>
      <vt:lpstr>VYHODNOCENÍ VÝSLEDKŮ</vt:lpstr>
      <vt:lpstr>OPRAVNÉ PROSTŘEDKY</vt:lpstr>
      <vt:lpstr>DRUHÉ KOLO</vt:lpstr>
      <vt:lpstr>TŘETÍ A DALŠÍ KOLA</vt:lpstr>
      <vt:lpstr>DŮLEŽITÉ ODKAZY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PŘIJÍMACÍ ŘÍZENÍ DO STŘEDNÍHO VZDĚLÁVÁNÍ A VZDĚLÁVÁNÍ V KONZERVATOŘI</dc:title>
  <dc:creator>Renata Závodná</dc:creator>
  <cp:lastModifiedBy>Renata Závodná</cp:lastModifiedBy>
  <cp:revision>1</cp:revision>
  <dcterms:created xsi:type="dcterms:W3CDTF">2024-01-05T09:16:14Z</dcterms:created>
  <dcterms:modified xsi:type="dcterms:W3CDTF">2024-01-08T13:28:52Z</dcterms:modified>
</cp:coreProperties>
</file>