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21"/>
  </p:notesMasterIdLst>
  <p:sldIdLst>
    <p:sldId id="256" r:id="rId2"/>
    <p:sldId id="257" r:id="rId3"/>
    <p:sldId id="259" r:id="rId4"/>
    <p:sldId id="258" r:id="rId5"/>
    <p:sldId id="274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5" d="100"/>
          <a:sy n="105" d="100"/>
        </p:scale>
        <p:origin x="79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microsoft.com/office/2016/11/relationships/changesInfo" Target="changesInfos/changesInfo1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enata Závodná" userId="4aa2c223-3aa7-4dd7-9289-3385d4221b66" providerId="ADAL" clId="{4E40A997-3B7F-45BC-A9A9-BC49A7232476}"/>
    <pc:docChg chg="undo custSel addSld delSld modSld sldOrd">
      <pc:chgData name="Renata Závodná" userId="4aa2c223-3aa7-4dd7-9289-3385d4221b66" providerId="ADAL" clId="{4E40A997-3B7F-45BC-A9A9-BC49A7232476}" dt="2024-12-17T14:05:20.095" v="705" actId="20577"/>
      <pc:docMkLst>
        <pc:docMk/>
      </pc:docMkLst>
      <pc:sldChg chg="modSp new mod">
        <pc:chgData name="Renata Závodná" userId="4aa2c223-3aa7-4dd7-9289-3385d4221b66" providerId="ADAL" clId="{4E40A997-3B7F-45BC-A9A9-BC49A7232476}" dt="2024-12-17T08:40:01.799" v="102" actId="20577"/>
        <pc:sldMkLst>
          <pc:docMk/>
          <pc:sldMk cId="2669340280" sldId="256"/>
        </pc:sldMkLst>
        <pc:spChg chg="mod">
          <ac:chgData name="Renata Závodná" userId="4aa2c223-3aa7-4dd7-9289-3385d4221b66" providerId="ADAL" clId="{4E40A997-3B7F-45BC-A9A9-BC49A7232476}" dt="2024-12-17T08:39:14.702" v="67" actId="20577"/>
          <ac:spMkLst>
            <pc:docMk/>
            <pc:sldMk cId="2669340280" sldId="256"/>
            <ac:spMk id="2" creationId="{8D96A231-6D4F-82A4-F779-1BAC8219ADA8}"/>
          </ac:spMkLst>
        </pc:spChg>
        <pc:spChg chg="mod">
          <ac:chgData name="Renata Závodná" userId="4aa2c223-3aa7-4dd7-9289-3385d4221b66" providerId="ADAL" clId="{4E40A997-3B7F-45BC-A9A9-BC49A7232476}" dt="2024-12-17T08:40:01.799" v="102" actId="20577"/>
          <ac:spMkLst>
            <pc:docMk/>
            <pc:sldMk cId="2669340280" sldId="256"/>
            <ac:spMk id="3" creationId="{244A4453-7969-A318-733F-C0F23456D646}"/>
          </ac:spMkLst>
        </pc:spChg>
      </pc:sldChg>
      <pc:sldChg chg="modSp new mod">
        <pc:chgData name="Renata Závodná" userId="4aa2c223-3aa7-4dd7-9289-3385d4221b66" providerId="ADAL" clId="{4E40A997-3B7F-45BC-A9A9-BC49A7232476}" dt="2024-12-17T08:46:16.812" v="160" actId="207"/>
        <pc:sldMkLst>
          <pc:docMk/>
          <pc:sldMk cId="3839694205" sldId="257"/>
        </pc:sldMkLst>
        <pc:spChg chg="mod">
          <ac:chgData name="Renata Závodná" userId="4aa2c223-3aa7-4dd7-9289-3385d4221b66" providerId="ADAL" clId="{4E40A997-3B7F-45BC-A9A9-BC49A7232476}" dt="2024-12-17T08:41:24.114" v="143" actId="20577"/>
          <ac:spMkLst>
            <pc:docMk/>
            <pc:sldMk cId="3839694205" sldId="257"/>
            <ac:spMk id="2" creationId="{B9FAB500-582B-B84B-1922-0DA1DFAB35A0}"/>
          </ac:spMkLst>
        </pc:spChg>
        <pc:spChg chg="mod">
          <ac:chgData name="Renata Závodná" userId="4aa2c223-3aa7-4dd7-9289-3385d4221b66" providerId="ADAL" clId="{4E40A997-3B7F-45BC-A9A9-BC49A7232476}" dt="2024-12-17T08:46:16.812" v="160" actId="207"/>
          <ac:spMkLst>
            <pc:docMk/>
            <pc:sldMk cId="3839694205" sldId="257"/>
            <ac:spMk id="3" creationId="{BE5D6ABD-B42F-D28C-5375-3F59D5544C48}"/>
          </ac:spMkLst>
        </pc:spChg>
      </pc:sldChg>
      <pc:sldChg chg="modSp new mod">
        <pc:chgData name="Renata Závodná" userId="4aa2c223-3aa7-4dd7-9289-3385d4221b66" providerId="ADAL" clId="{4E40A997-3B7F-45BC-A9A9-BC49A7232476}" dt="2024-12-17T08:46:20.970" v="161" actId="207"/>
        <pc:sldMkLst>
          <pc:docMk/>
          <pc:sldMk cId="700367916" sldId="258"/>
        </pc:sldMkLst>
        <pc:spChg chg="mod">
          <ac:chgData name="Renata Závodná" userId="4aa2c223-3aa7-4dd7-9289-3385d4221b66" providerId="ADAL" clId="{4E40A997-3B7F-45BC-A9A9-BC49A7232476}" dt="2024-12-17T08:42:49.541" v="151" actId="207"/>
          <ac:spMkLst>
            <pc:docMk/>
            <pc:sldMk cId="700367916" sldId="258"/>
            <ac:spMk id="2" creationId="{3F2DD9DA-6622-0E10-9BC8-77C8E0F4C6E4}"/>
          </ac:spMkLst>
        </pc:spChg>
        <pc:spChg chg="mod">
          <ac:chgData name="Renata Závodná" userId="4aa2c223-3aa7-4dd7-9289-3385d4221b66" providerId="ADAL" clId="{4E40A997-3B7F-45BC-A9A9-BC49A7232476}" dt="2024-12-17T08:46:20.970" v="161" actId="207"/>
          <ac:spMkLst>
            <pc:docMk/>
            <pc:sldMk cId="700367916" sldId="258"/>
            <ac:spMk id="3" creationId="{2771A737-5AFD-F9B2-B8B5-7355011AC1AD}"/>
          </ac:spMkLst>
        </pc:spChg>
      </pc:sldChg>
      <pc:sldChg chg="modSp new mod ord">
        <pc:chgData name="Renata Závodná" userId="4aa2c223-3aa7-4dd7-9289-3385d4221b66" providerId="ADAL" clId="{4E40A997-3B7F-45BC-A9A9-BC49A7232476}" dt="2024-12-17T13:20:32.639" v="357"/>
        <pc:sldMkLst>
          <pc:docMk/>
          <pc:sldMk cId="2381664171" sldId="259"/>
        </pc:sldMkLst>
        <pc:spChg chg="mod">
          <ac:chgData name="Renata Závodná" userId="4aa2c223-3aa7-4dd7-9289-3385d4221b66" providerId="ADAL" clId="{4E40A997-3B7F-45BC-A9A9-BC49A7232476}" dt="2024-12-17T08:43:50.101" v="156" actId="207"/>
          <ac:spMkLst>
            <pc:docMk/>
            <pc:sldMk cId="2381664171" sldId="259"/>
            <ac:spMk id="2" creationId="{74AEFCB4-986F-4645-5899-1B361E7A7B7F}"/>
          </ac:spMkLst>
        </pc:spChg>
        <pc:spChg chg="mod">
          <ac:chgData name="Renata Závodná" userId="4aa2c223-3aa7-4dd7-9289-3385d4221b66" providerId="ADAL" clId="{4E40A997-3B7F-45BC-A9A9-BC49A7232476}" dt="2024-12-17T08:46:25.817" v="162" actId="207"/>
          <ac:spMkLst>
            <pc:docMk/>
            <pc:sldMk cId="2381664171" sldId="259"/>
            <ac:spMk id="3" creationId="{876F7370-741A-F115-B236-14254ADC65B1}"/>
          </ac:spMkLst>
        </pc:spChg>
      </pc:sldChg>
      <pc:sldChg chg="modSp new mod">
        <pc:chgData name="Renata Závodná" userId="4aa2c223-3aa7-4dd7-9289-3385d4221b66" providerId="ADAL" clId="{4E40A997-3B7F-45BC-A9A9-BC49A7232476}" dt="2024-12-17T08:48:49.009" v="179" actId="5793"/>
        <pc:sldMkLst>
          <pc:docMk/>
          <pc:sldMk cId="2131230411" sldId="260"/>
        </pc:sldMkLst>
        <pc:spChg chg="mod">
          <ac:chgData name="Renata Závodná" userId="4aa2c223-3aa7-4dd7-9289-3385d4221b66" providerId="ADAL" clId="{4E40A997-3B7F-45BC-A9A9-BC49A7232476}" dt="2024-12-17T08:46:55.228" v="165" actId="207"/>
          <ac:spMkLst>
            <pc:docMk/>
            <pc:sldMk cId="2131230411" sldId="260"/>
            <ac:spMk id="2" creationId="{2DCAF0A4-A2DD-3DC3-0EA7-611FCC7755B8}"/>
          </ac:spMkLst>
        </pc:spChg>
        <pc:spChg chg="mod">
          <ac:chgData name="Renata Závodná" userId="4aa2c223-3aa7-4dd7-9289-3385d4221b66" providerId="ADAL" clId="{4E40A997-3B7F-45BC-A9A9-BC49A7232476}" dt="2024-12-17T08:48:49.009" v="179" actId="5793"/>
          <ac:spMkLst>
            <pc:docMk/>
            <pc:sldMk cId="2131230411" sldId="260"/>
            <ac:spMk id="3" creationId="{CA40EDF0-7AB8-A219-6009-5C1DA84F9D4B}"/>
          </ac:spMkLst>
        </pc:spChg>
      </pc:sldChg>
      <pc:sldChg chg="modSp new mod">
        <pc:chgData name="Renata Závodná" userId="4aa2c223-3aa7-4dd7-9289-3385d4221b66" providerId="ADAL" clId="{4E40A997-3B7F-45BC-A9A9-BC49A7232476}" dt="2024-12-17T08:48:20.774" v="175" actId="207"/>
        <pc:sldMkLst>
          <pc:docMk/>
          <pc:sldMk cId="3291155307" sldId="261"/>
        </pc:sldMkLst>
        <pc:spChg chg="mod">
          <ac:chgData name="Renata Závodná" userId="4aa2c223-3aa7-4dd7-9289-3385d4221b66" providerId="ADAL" clId="{4E40A997-3B7F-45BC-A9A9-BC49A7232476}" dt="2024-12-17T08:47:52.370" v="171" actId="207"/>
          <ac:spMkLst>
            <pc:docMk/>
            <pc:sldMk cId="3291155307" sldId="261"/>
            <ac:spMk id="2" creationId="{BC27DE00-0867-8B1A-A88D-901820D8C389}"/>
          </ac:spMkLst>
        </pc:spChg>
        <pc:spChg chg="mod">
          <ac:chgData name="Renata Závodná" userId="4aa2c223-3aa7-4dd7-9289-3385d4221b66" providerId="ADAL" clId="{4E40A997-3B7F-45BC-A9A9-BC49A7232476}" dt="2024-12-17T08:48:20.774" v="175" actId="207"/>
          <ac:spMkLst>
            <pc:docMk/>
            <pc:sldMk cId="3291155307" sldId="261"/>
            <ac:spMk id="3" creationId="{7B0D468D-CB3D-F974-DCE5-3EB5FB84A529}"/>
          </ac:spMkLst>
        </pc:spChg>
      </pc:sldChg>
      <pc:sldChg chg="modSp new mod">
        <pc:chgData name="Renata Závodná" userId="4aa2c223-3aa7-4dd7-9289-3385d4221b66" providerId="ADAL" clId="{4E40A997-3B7F-45BC-A9A9-BC49A7232476}" dt="2024-12-17T11:56:37.917" v="262" actId="20577"/>
        <pc:sldMkLst>
          <pc:docMk/>
          <pc:sldMk cId="1077238567" sldId="262"/>
        </pc:sldMkLst>
        <pc:spChg chg="mod">
          <ac:chgData name="Renata Závodná" userId="4aa2c223-3aa7-4dd7-9289-3385d4221b66" providerId="ADAL" clId="{4E40A997-3B7F-45BC-A9A9-BC49A7232476}" dt="2024-12-17T11:55:49.538" v="228" actId="207"/>
          <ac:spMkLst>
            <pc:docMk/>
            <pc:sldMk cId="1077238567" sldId="262"/>
            <ac:spMk id="2" creationId="{988F58DA-23CD-EBA1-6174-A64F77AE770A}"/>
          </ac:spMkLst>
        </pc:spChg>
        <pc:spChg chg="mod">
          <ac:chgData name="Renata Závodná" userId="4aa2c223-3aa7-4dd7-9289-3385d4221b66" providerId="ADAL" clId="{4E40A997-3B7F-45BC-A9A9-BC49A7232476}" dt="2024-12-17T11:56:37.917" v="262" actId="20577"/>
          <ac:spMkLst>
            <pc:docMk/>
            <pc:sldMk cId="1077238567" sldId="262"/>
            <ac:spMk id="3" creationId="{C6656EAE-2D33-1302-0564-3DE822400F20}"/>
          </ac:spMkLst>
        </pc:spChg>
      </pc:sldChg>
      <pc:sldChg chg="modSp new del mod ord">
        <pc:chgData name="Renata Závodná" userId="4aa2c223-3aa7-4dd7-9289-3385d4221b66" providerId="ADAL" clId="{4E40A997-3B7F-45BC-A9A9-BC49A7232476}" dt="2024-12-17T08:49:48.921" v="193" actId="47"/>
        <pc:sldMkLst>
          <pc:docMk/>
          <pc:sldMk cId="1331961857" sldId="262"/>
        </pc:sldMkLst>
        <pc:spChg chg="mod">
          <ac:chgData name="Renata Závodná" userId="4aa2c223-3aa7-4dd7-9289-3385d4221b66" providerId="ADAL" clId="{4E40A997-3B7F-45BC-A9A9-BC49A7232476}" dt="2024-12-17T08:49:35.379" v="190" actId="20577"/>
          <ac:spMkLst>
            <pc:docMk/>
            <pc:sldMk cId="1331961857" sldId="262"/>
            <ac:spMk id="2" creationId="{388387D2-CF05-9AAF-B9D2-157F2CF98969}"/>
          </ac:spMkLst>
        </pc:spChg>
      </pc:sldChg>
      <pc:sldChg chg="modSp new mod">
        <pc:chgData name="Renata Závodná" userId="4aa2c223-3aa7-4dd7-9289-3385d4221b66" providerId="ADAL" clId="{4E40A997-3B7F-45BC-A9A9-BC49A7232476}" dt="2024-12-17T11:57:55.820" v="274" actId="27636"/>
        <pc:sldMkLst>
          <pc:docMk/>
          <pc:sldMk cId="2874686421" sldId="263"/>
        </pc:sldMkLst>
        <pc:spChg chg="mod">
          <ac:chgData name="Renata Závodná" userId="4aa2c223-3aa7-4dd7-9289-3385d4221b66" providerId="ADAL" clId="{4E40A997-3B7F-45BC-A9A9-BC49A7232476}" dt="2024-12-17T11:57:06.564" v="265" actId="207"/>
          <ac:spMkLst>
            <pc:docMk/>
            <pc:sldMk cId="2874686421" sldId="263"/>
            <ac:spMk id="2" creationId="{A513939E-AE37-6554-8AC4-D8FBDBB96F54}"/>
          </ac:spMkLst>
        </pc:spChg>
        <pc:spChg chg="mod">
          <ac:chgData name="Renata Závodná" userId="4aa2c223-3aa7-4dd7-9289-3385d4221b66" providerId="ADAL" clId="{4E40A997-3B7F-45BC-A9A9-BC49A7232476}" dt="2024-12-17T11:57:55.820" v="274" actId="27636"/>
          <ac:spMkLst>
            <pc:docMk/>
            <pc:sldMk cId="2874686421" sldId="263"/>
            <ac:spMk id="3" creationId="{55E377F2-9A9E-1FD9-0508-4BB12B4AD1D1}"/>
          </ac:spMkLst>
        </pc:spChg>
      </pc:sldChg>
      <pc:sldChg chg="modSp new mod">
        <pc:chgData name="Renata Závodná" userId="4aa2c223-3aa7-4dd7-9289-3385d4221b66" providerId="ADAL" clId="{4E40A997-3B7F-45BC-A9A9-BC49A7232476}" dt="2024-12-17T12:42:14.142" v="285" actId="27636"/>
        <pc:sldMkLst>
          <pc:docMk/>
          <pc:sldMk cId="873251256" sldId="264"/>
        </pc:sldMkLst>
        <pc:spChg chg="mod">
          <ac:chgData name="Renata Závodná" userId="4aa2c223-3aa7-4dd7-9289-3385d4221b66" providerId="ADAL" clId="{4E40A997-3B7F-45BC-A9A9-BC49A7232476}" dt="2024-12-17T11:58:36.738" v="280" actId="207"/>
          <ac:spMkLst>
            <pc:docMk/>
            <pc:sldMk cId="873251256" sldId="264"/>
            <ac:spMk id="2" creationId="{BE8C5DD3-6AF3-18C2-73F9-A8E2ED1438CF}"/>
          </ac:spMkLst>
        </pc:spChg>
        <pc:spChg chg="mod">
          <ac:chgData name="Renata Závodná" userId="4aa2c223-3aa7-4dd7-9289-3385d4221b66" providerId="ADAL" clId="{4E40A997-3B7F-45BC-A9A9-BC49A7232476}" dt="2024-12-17T12:42:14.142" v="285" actId="27636"/>
          <ac:spMkLst>
            <pc:docMk/>
            <pc:sldMk cId="873251256" sldId="264"/>
            <ac:spMk id="3" creationId="{F9D441AB-A8CF-7ED9-CFE8-0A16D674148A}"/>
          </ac:spMkLst>
        </pc:spChg>
      </pc:sldChg>
      <pc:sldChg chg="modSp new mod">
        <pc:chgData name="Renata Závodná" userId="4aa2c223-3aa7-4dd7-9289-3385d4221b66" providerId="ADAL" clId="{4E40A997-3B7F-45BC-A9A9-BC49A7232476}" dt="2024-12-17T12:43:07.484" v="294" actId="255"/>
        <pc:sldMkLst>
          <pc:docMk/>
          <pc:sldMk cId="1292938802" sldId="265"/>
        </pc:sldMkLst>
        <pc:spChg chg="mod">
          <ac:chgData name="Renata Závodná" userId="4aa2c223-3aa7-4dd7-9289-3385d4221b66" providerId="ADAL" clId="{4E40A997-3B7F-45BC-A9A9-BC49A7232476}" dt="2024-12-17T12:42:36.920" v="288" actId="207"/>
          <ac:spMkLst>
            <pc:docMk/>
            <pc:sldMk cId="1292938802" sldId="265"/>
            <ac:spMk id="2" creationId="{8D21E3DF-4151-92DC-0E7D-A652473F7A90}"/>
          </ac:spMkLst>
        </pc:spChg>
        <pc:spChg chg="mod">
          <ac:chgData name="Renata Závodná" userId="4aa2c223-3aa7-4dd7-9289-3385d4221b66" providerId="ADAL" clId="{4E40A997-3B7F-45BC-A9A9-BC49A7232476}" dt="2024-12-17T12:43:07.484" v="294" actId="255"/>
          <ac:spMkLst>
            <pc:docMk/>
            <pc:sldMk cId="1292938802" sldId="265"/>
            <ac:spMk id="3" creationId="{DA59AB26-B4D8-B402-5678-A27E7B104EEF}"/>
          </ac:spMkLst>
        </pc:spChg>
      </pc:sldChg>
      <pc:sldChg chg="modSp new mod">
        <pc:chgData name="Renata Závodná" userId="4aa2c223-3aa7-4dd7-9289-3385d4221b66" providerId="ADAL" clId="{4E40A997-3B7F-45BC-A9A9-BC49A7232476}" dt="2024-12-17T12:48:35.323" v="303" actId="207"/>
        <pc:sldMkLst>
          <pc:docMk/>
          <pc:sldMk cId="955556507" sldId="266"/>
        </pc:sldMkLst>
        <pc:spChg chg="mod">
          <ac:chgData name="Renata Závodná" userId="4aa2c223-3aa7-4dd7-9289-3385d4221b66" providerId="ADAL" clId="{4E40A997-3B7F-45BC-A9A9-BC49A7232476}" dt="2024-12-17T12:47:57.834" v="297" actId="207"/>
          <ac:spMkLst>
            <pc:docMk/>
            <pc:sldMk cId="955556507" sldId="266"/>
            <ac:spMk id="2" creationId="{5F7C2A4D-EF20-F89D-4A3B-198DA77D016A}"/>
          </ac:spMkLst>
        </pc:spChg>
        <pc:spChg chg="mod">
          <ac:chgData name="Renata Závodná" userId="4aa2c223-3aa7-4dd7-9289-3385d4221b66" providerId="ADAL" clId="{4E40A997-3B7F-45BC-A9A9-BC49A7232476}" dt="2024-12-17T12:48:35.323" v="303" actId="207"/>
          <ac:spMkLst>
            <pc:docMk/>
            <pc:sldMk cId="955556507" sldId="266"/>
            <ac:spMk id="3" creationId="{69EF8AAF-4446-8EBF-5374-22F174FD2F06}"/>
          </ac:spMkLst>
        </pc:spChg>
      </pc:sldChg>
      <pc:sldChg chg="modSp new mod">
        <pc:chgData name="Renata Závodná" userId="4aa2c223-3aa7-4dd7-9289-3385d4221b66" providerId="ADAL" clId="{4E40A997-3B7F-45BC-A9A9-BC49A7232476}" dt="2024-12-17T12:49:25.557" v="309" actId="207"/>
        <pc:sldMkLst>
          <pc:docMk/>
          <pc:sldMk cId="900895507" sldId="267"/>
        </pc:sldMkLst>
        <pc:spChg chg="mod">
          <ac:chgData name="Renata Závodná" userId="4aa2c223-3aa7-4dd7-9289-3385d4221b66" providerId="ADAL" clId="{4E40A997-3B7F-45BC-A9A9-BC49A7232476}" dt="2024-12-17T12:49:04.245" v="306" actId="207"/>
          <ac:spMkLst>
            <pc:docMk/>
            <pc:sldMk cId="900895507" sldId="267"/>
            <ac:spMk id="2" creationId="{5CF95AA0-A3E1-8284-9C21-252C53875E3A}"/>
          </ac:spMkLst>
        </pc:spChg>
        <pc:spChg chg="mod">
          <ac:chgData name="Renata Závodná" userId="4aa2c223-3aa7-4dd7-9289-3385d4221b66" providerId="ADAL" clId="{4E40A997-3B7F-45BC-A9A9-BC49A7232476}" dt="2024-12-17T12:49:25.557" v="309" actId="207"/>
          <ac:spMkLst>
            <pc:docMk/>
            <pc:sldMk cId="900895507" sldId="267"/>
            <ac:spMk id="3" creationId="{1E89D6A8-2629-B669-8EE4-0F333B94EDBD}"/>
          </ac:spMkLst>
        </pc:spChg>
      </pc:sldChg>
      <pc:sldChg chg="modSp new mod">
        <pc:chgData name="Renata Závodná" userId="4aa2c223-3aa7-4dd7-9289-3385d4221b66" providerId="ADAL" clId="{4E40A997-3B7F-45BC-A9A9-BC49A7232476}" dt="2024-12-17T12:50:12.473" v="315" actId="255"/>
        <pc:sldMkLst>
          <pc:docMk/>
          <pc:sldMk cId="1239678847" sldId="268"/>
        </pc:sldMkLst>
        <pc:spChg chg="mod">
          <ac:chgData name="Renata Závodná" userId="4aa2c223-3aa7-4dd7-9289-3385d4221b66" providerId="ADAL" clId="{4E40A997-3B7F-45BC-A9A9-BC49A7232476}" dt="2024-12-17T12:49:49.889" v="312" actId="207"/>
          <ac:spMkLst>
            <pc:docMk/>
            <pc:sldMk cId="1239678847" sldId="268"/>
            <ac:spMk id="2" creationId="{D46275D5-CFAD-6846-9180-1B91390F87BE}"/>
          </ac:spMkLst>
        </pc:spChg>
        <pc:spChg chg="mod">
          <ac:chgData name="Renata Závodná" userId="4aa2c223-3aa7-4dd7-9289-3385d4221b66" providerId="ADAL" clId="{4E40A997-3B7F-45BC-A9A9-BC49A7232476}" dt="2024-12-17T12:50:12.473" v="315" actId="255"/>
          <ac:spMkLst>
            <pc:docMk/>
            <pc:sldMk cId="1239678847" sldId="268"/>
            <ac:spMk id="3" creationId="{A5C73A5C-554D-3629-57C8-DA02C11B50A1}"/>
          </ac:spMkLst>
        </pc:spChg>
      </pc:sldChg>
      <pc:sldChg chg="modSp new mod">
        <pc:chgData name="Renata Závodná" userId="4aa2c223-3aa7-4dd7-9289-3385d4221b66" providerId="ADAL" clId="{4E40A997-3B7F-45BC-A9A9-BC49A7232476}" dt="2024-12-17T12:51:20.435" v="327" actId="207"/>
        <pc:sldMkLst>
          <pc:docMk/>
          <pc:sldMk cId="2410108655" sldId="269"/>
        </pc:sldMkLst>
        <pc:spChg chg="mod">
          <ac:chgData name="Renata Závodná" userId="4aa2c223-3aa7-4dd7-9289-3385d4221b66" providerId="ADAL" clId="{4E40A997-3B7F-45BC-A9A9-BC49A7232476}" dt="2024-12-17T12:50:35.803" v="318" actId="207"/>
          <ac:spMkLst>
            <pc:docMk/>
            <pc:sldMk cId="2410108655" sldId="269"/>
            <ac:spMk id="2" creationId="{9F0162EB-6F9F-C2DD-2095-7B2D4ED0B02F}"/>
          </ac:spMkLst>
        </pc:spChg>
        <pc:spChg chg="mod">
          <ac:chgData name="Renata Závodná" userId="4aa2c223-3aa7-4dd7-9289-3385d4221b66" providerId="ADAL" clId="{4E40A997-3B7F-45BC-A9A9-BC49A7232476}" dt="2024-12-17T12:51:20.435" v="327" actId="207"/>
          <ac:spMkLst>
            <pc:docMk/>
            <pc:sldMk cId="2410108655" sldId="269"/>
            <ac:spMk id="3" creationId="{F2596446-51AC-C821-CAC3-C36916D669D0}"/>
          </ac:spMkLst>
        </pc:spChg>
      </pc:sldChg>
      <pc:sldChg chg="modSp new mod">
        <pc:chgData name="Renata Závodná" userId="4aa2c223-3aa7-4dd7-9289-3385d4221b66" providerId="ADAL" clId="{4E40A997-3B7F-45BC-A9A9-BC49A7232476}" dt="2024-12-17T12:52:18.323" v="335" actId="207"/>
        <pc:sldMkLst>
          <pc:docMk/>
          <pc:sldMk cId="3342964484" sldId="270"/>
        </pc:sldMkLst>
        <pc:spChg chg="mod">
          <ac:chgData name="Renata Závodná" userId="4aa2c223-3aa7-4dd7-9289-3385d4221b66" providerId="ADAL" clId="{4E40A997-3B7F-45BC-A9A9-BC49A7232476}" dt="2024-12-17T12:51:42.997" v="330" actId="207"/>
          <ac:spMkLst>
            <pc:docMk/>
            <pc:sldMk cId="3342964484" sldId="270"/>
            <ac:spMk id="2" creationId="{43969056-A9C5-2DA3-0468-BCFDCCC73A5A}"/>
          </ac:spMkLst>
        </pc:spChg>
        <pc:spChg chg="mod">
          <ac:chgData name="Renata Závodná" userId="4aa2c223-3aa7-4dd7-9289-3385d4221b66" providerId="ADAL" clId="{4E40A997-3B7F-45BC-A9A9-BC49A7232476}" dt="2024-12-17T12:52:18.323" v="335" actId="207"/>
          <ac:spMkLst>
            <pc:docMk/>
            <pc:sldMk cId="3342964484" sldId="270"/>
            <ac:spMk id="3" creationId="{3D5D201E-3876-FF45-851F-10319521EE9C}"/>
          </ac:spMkLst>
        </pc:spChg>
      </pc:sldChg>
      <pc:sldChg chg="modSp new mod">
        <pc:chgData name="Renata Závodná" userId="4aa2c223-3aa7-4dd7-9289-3385d4221b66" providerId="ADAL" clId="{4E40A997-3B7F-45BC-A9A9-BC49A7232476}" dt="2024-12-17T12:53:11.620" v="342" actId="207"/>
        <pc:sldMkLst>
          <pc:docMk/>
          <pc:sldMk cId="4156824395" sldId="271"/>
        </pc:sldMkLst>
        <pc:spChg chg="mod">
          <ac:chgData name="Renata Závodná" userId="4aa2c223-3aa7-4dd7-9289-3385d4221b66" providerId="ADAL" clId="{4E40A997-3B7F-45BC-A9A9-BC49A7232476}" dt="2024-12-17T12:52:38.774" v="338" actId="207"/>
          <ac:spMkLst>
            <pc:docMk/>
            <pc:sldMk cId="4156824395" sldId="271"/>
            <ac:spMk id="2" creationId="{78B31CBA-70B0-F4A3-1F91-2DCA8712EEB9}"/>
          </ac:spMkLst>
        </pc:spChg>
        <pc:spChg chg="mod">
          <ac:chgData name="Renata Závodná" userId="4aa2c223-3aa7-4dd7-9289-3385d4221b66" providerId="ADAL" clId="{4E40A997-3B7F-45BC-A9A9-BC49A7232476}" dt="2024-12-17T12:53:11.620" v="342" actId="207"/>
          <ac:spMkLst>
            <pc:docMk/>
            <pc:sldMk cId="4156824395" sldId="271"/>
            <ac:spMk id="3" creationId="{F1BA3803-7AA3-18F1-7DC0-5757196579D0}"/>
          </ac:spMkLst>
        </pc:spChg>
      </pc:sldChg>
      <pc:sldChg chg="modSp new mod">
        <pc:chgData name="Renata Závodná" userId="4aa2c223-3aa7-4dd7-9289-3385d4221b66" providerId="ADAL" clId="{4E40A997-3B7F-45BC-A9A9-BC49A7232476}" dt="2024-12-17T12:54:06.794" v="350" actId="207"/>
        <pc:sldMkLst>
          <pc:docMk/>
          <pc:sldMk cId="717777989" sldId="272"/>
        </pc:sldMkLst>
        <pc:spChg chg="mod">
          <ac:chgData name="Renata Závodná" userId="4aa2c223-3aa7-4dd7-9289-3385d4221b66" providerId="ADAL" clId="{4E40A997-3B7F-45BC-A9A9-BC49A7232476}" dt="2024-12-17T12:53:37.405" v="345" actId="207"/>
          <ac:spMkLst>
            <pc:docMk/>
            <pc:sldMk cId="717777989" sldId="272"/>
            <ac:spMk id="2" creationId="{F9162F76-BD9F-8EAB-864F-CA5FD2B8A303}"/>
          </ac:spMkLst>
        </pc:spChg>
        <pc:spChg chg="mod">
          <ac:chgData name="Renata Závodná" userId="4aa2c223-3aa7-4dd7-9289-3385d4221b66" providerId="ADAL" clId="{4E40A997-3B7F-45BC-A9A9-BC49A7232476}" dt="2024-12-17T12:54:06.794" v="350" actId="207"/>
          <ac:spMkLst>
            <pc:docMk/>
            <pc:sldMk cId="717777989" sldId="272"/>
            <ac:spMk id="3" creationId="{D573818A-5C5D-3410-F84A-254284CCF75A}"/>
          </ac:spMkLst>
        </pc:spChg>
      </pc:sldChg>
      <pc:sldChg chg="modSp new mod">
        <pc:chgData name="Renata Závodná" userId="4aa2c223-3aa7-4dd7-9289-3385d4221b66" providerId="ADAL" clId="{4E40A997-3B7F-45BC-A9A9-BC49A7232476}" dt="2024-12-17T12:54:47.670" v="355" actId="5793"/>
        <pc:sldMkLst>
          <pc:docMk/>
          <pc:sldMk cId="1855138445" sldId="273"/>
        </pc:sldMkLst>
        <pc:spChg chg="mod">
          <ac:chgData name="Renata Závodná" userId="4aa2c223-3aa7-4dd7-9289-3385d4221b66" providerId="ADAL" clId="{4E40A997-3B7F-45BC-A9A9-BC49A7232476}" dt="2024-12-17T12:54:47.670" v="355" actId="5793"/>
          <ac:spMkLst>
            <pc:docMk/>
            <pc:sldMk cId="1855138445" sldId="273"/>
            <ac:spMk id="3" creationId="{ABA1BB1E-3223-2CE5-F1F8-EB5240008327}"/>
          </ac:spMkLst>
        </pc:spChg>
      </pc:sldChg>
      <pc:sldChg chg="modSp new mod">
        <pc:chgData name="Renata Závodná" userId="4aa2c223-3aa7-4dd7-9289-3385d4221b66" providerId="ADAL" clId="{4E40A997-3B7F-45BC-A9A9-BC49A7232476}" dt="2024-12-17T14:05:20.095" v="705" actId="20577"/>
        <pc:sldMkLst>
          <pc:docMk/>
          <pc:sldMk cId="646003890" sldId="274"/>
        </pc:sldMkLst>
        <pc:spChg chg="mod">
          <ac:chgData name="Renata Závodná" userId="4aa2c223-3aa7-4dd7-9289-3385d4221b66" providerId="ADAL" clId="{4E40A997-3B7F-45BC-A9A9-BC49A7232476}" dt="2024-12-17T13:21:03.151" v="378" actId="20577"/>
          <ac:spMkLst>
            <pc:docMk/>
            <pc:sldMk cId="646003890" sldId="274"/>
            <ac:spMk id="2" creationId="{1FE5EB5C-2A42-4C7C-D851-4DFD93BA5A7D}"/>
          </ac:spMkLst>
        </pc:spChg>
        <pc:spChg chg="mod">
          <ac:chgData name="Renata Závodná" userId="4aa2c223-3aa7-4dd7-9289-3385d4221b66" providerId="ADAL" clId="{4E40A997-3B7F-45BC-A9A9-BC49A7232476}" dt="2024-12-17T14:05:20.095" v="705" actId="20577"/>
          <ac:spMkLst>
            <pc:docMk/>
            <pc:sldMk cId="646003890" sldId="274"/>
            <ac:spMk id="3" creationId="{7F887322-B237-07B5-9FA8-1082D7F69250}"/>
          </ac:spMkLst>
        </pc:spChg>
      </pc:sldChg>
      <pc:sldChg chg="new del">
        <pc:chgData name="Renata Závodná" userId="4aa2c223-3aa7-4dd7-9289-3385d4221b66" providerId="ADAL" clId="{4E40A997-3B7F-45BC-A9A9-BC49A7232476}" dt="2024-12-17T13:22:10.810" v="417" actId="47"/>
        <pc:sldMkLst>
          <pc:docMk/>
          <pc:sldMk cId="953420936" sldId="275"/>
        </pc:sldMkLst>
      </pc:sldChg>
      <pc:sldChg chg="modSp new del mod">
        <pc:chgData name="Renata Závodná" userId="4aa2c223-3aa7-4dd7-9289-3385d4221b66" providerId="ADAL" clId="{4E40A997-3B7F-45BC-A9A9-BC49A7232476}" dt="2024-12-17T14:04:15.548" v="638" actId="47"/>
        <pc:sldMkLst>
          <pc:docMk/>
          <pc:sldMk cId="2894830663" sldId="275"/>
        </pc:sldMkLst>
        <pc:spChg chg="mod">
          <ac:chgData name="Renata Závodná" userId="4aa2c223-3aa7-4dd7-9289-3385d4221b66" providerId="ADAL" clId="{4E40A997-3B7F-45BC-A9A9-BC49A7232476}" dt="2024-12-17T14:01:20.936" v="636" actId="207"/>
          <ac:spMkLst>
            <pc:docMk/>
            <pc:sldMk cId="2894830663" sldId="275"/>
            <ac:spMk id="2" creationId="{0E3B1FBB-2A9B-7D85-0AF4-3BD6B1141E3F}"/>
          </ac:spMkLst>
        </pc:spChg>
        <pc:spChg chg="mod">
          <ac:chgData name="Renata Závodná" userId="4aa2c223-3aa7-4dd7-9289-3385d4221b66" providerId="ADAL" clId="{4E40A997-3B7F-45BC-A9A9-BC49A7232476}" dt="2024-12-17T14:01:25.023" v="637" actId="255"/>
          <ac:spMkLst>
            <pc:docMk/>
            <pc:sldMk cId="2894830663" sldId="275"/>
            <ac:spMk id="3" creationId="{5C539769-9C67-33E3-625D-BD2322D90CCC}"/>
          </ac:spMkLst>
        </pc:spChg>
      </pc:sldChg>
    </pc:docChg>
  </pc:docChgLst>
  <pc:docChgLst>
    <pc:chgData name="Renata Závodná" userId="4aa2c223-3aa7-4dd7-9289-3385d4221b66" providerId="ADAL" clId="{714EC2A0-BB21-4424-9D03-595E3A2BB972}"/>
    <pc:docChg chg="modSld">
      <pc:chgData name="Renata Závodná" userId="4aa2c223-3aa7-4dd7-9289-3385d4221b66" providerId="ADAL" clId="{714EC2A0-BB21-4424-9D03-595E3A2BB972}" dt="2025-01-06T08:58:22.347" v="42" actId="20577"/>
      <pc:docMkLst>
        <pc:docMk/>
      </pc:docMkLst>
      <pc:sldChg chg="modSp mod">
        <pc:chgData name="Renata Závodná" userId="4aa2c223-3aa7-4dd7-9289-3385d4221b66" providerId="ADAL" clId="{714EC2A0-BB21-4424-9D03-595E3A2BB972}" dt="2025-01-06T08:57:20.871" v="20" actId="20577"/>
        <pc:sldMkLst>
          <pc:docMk/>
          <pc:sldMk cId="1077238567" sldId="262"/>
        </pc:sldMkLst>
        <pc:spChg chg="mod">
          <ac:chgData name="Renata Závodná" userId="4aa2c223-3aa7-4dd7-9289-3385d4221b66" providerId="ADAL" clId="{714EC2A0-BB21-4424-9D03-595E3A2BB972}" dt="2025-01-06T08:57:20.871" v="20" actId="20577"/>
          <ac:spMkLst>
            <pc:docMk/>
            <pc:sldMk cId="1077238567" sldId="262"/>
            <ac:spMk id="3" creationId="{C6656EAE-2D33-1302-0564-3DE822400F20}"/>
          </ac:spMkLst>
        </pc:spChg>
      </pc:sldChg>
      <pc:sldChg chg="modSp mod">
        <pc:chgData name="Renata Závodná" userId="4aa2c223-3aa7-4dd7-9289-3385d4221b66" providerId="ADAL" clId="{714EC2A0-BB21-4424-9D03-595E3A2BB972}" dt="2025-01-06T08:56:15.859" v="0" actId="207"/>
        <pc:sldMkLst>
          <pc:docMk/>
          <pc:sldMk cId="2874686421" sldId="263"/>
        </pc:sldMkLst>
        <pc:spChg chg="mod">
          <ac:chgData name="Renata Závodná" userId="4aa2c223-3aa7-4dd7-9289-3385d4221b66" providerId="ADAL" clId="{714EC2A0-BB21-4424-9D03-595E3A2BB972}" dt="2025-01-06T08:56:15.859" v="0" actId="207"/>
          <ac:spMkLst>
            <pc:docMk/>
            <pc:sldMk cId="2874686421" sldId="263"/>
            <ac:spMk id="3" creationId="{55E377F2-9A9E-1FD9-0508-4BB12B4AD1D1}"/>
          </ac:spMkLst>
        </pc:spChg>
      </pc:sldChg>
      <pc:sldChg chg="modSp mod">
        <pc:chgData name="Renata Závodná" userId="4aa2c223-3aa7-4dd7-9289-3385d4221b66" providerId="ADAL" clId="{714EC2A0-BB21-4424-9D03-595E3A2BB972}" dt="2025-01-06T08:56:44.456" v="4" actId="207"/>
        <pc:sldMkLst>
          <pc:docMk/>
          <pc:sldMk cId="1292938802" sldId="265"/>
        </pc:sldMkLst>
        <pc:spChg chg="mod">
          <ac:chgData name="Renata Závodná" userId="4aa2c223-3aa7-4dd7-9289-3385d4221b66" providerId="ADAL" clId="{714EC2A0-BB21-4424-9D03-595E3A2BB972}" dt="2025-01-06T08:56:44.456" v="4" actId="207"/>
          <ac:spMkLst>
            <pc:docMk/>
            <pc:sldMk cId="1292938802" sldId="265"/>
            <ac:spMk id="3" creationId="{DA59AB26-B4D8-B402-5678-A27E7B104EEF}"/>
          </ac:spMkLst>
        </pc:spChg>
      </pc:sldChg>
      <pc:sldChg chg="modSp mod">
        <pc:chgData name="Renata Závodná" userId="4aa2c223-3aa7-4dd7-9289-3385d4221b66" providerId="ADAL" clId="{714EC2A0-BB21-4424-9D03-595E3A2BB972}" dt="2025-01-06T08:58:22.347" v="42" actId="20577"/>
        <pc:sldMkLst>
          <pc:docMk/>
          <pc:sldMk cId="1239678847" sldId="268"/>
        </pc:sldMkLst>
        <pc:spChg chg="mod">
          <ac:chgData name="Renata Závodná" userId="4aa2c223-3aa7-4dd7-9289-3385d4221b66" providerId="ADAL" clId="{714EC2A0-BB21-4424-9D03-595E3A2BB972}" dt="2025-01-06T08:58:22.347" v="42" actId="20577"/>
          <ac:spMkLst>
            <pc:docMk/>
            <pc:sldMk cId="1239678847" sldId="268"/>
            <ac:spMk id="3" creationId="{A5C73A5C-554D-3629-57C8-DA02C11B50A1}"/>
          </ac:spMkLst>
        </pc:spChg>
      </pc:sldChg>
      <pc:sldChg chg="modSp mod">
        <pc:chgData name="Renata Závodná" userId="4aa2c223-3aa7-4dd7-9289-3385d4221b66" providerId="ADAL" clId="{714EC2A0-BB21-4424-9D03-595E3A2BB972}" dt="2025-01-06T08:58:07.049" v="31" actId="6549"/>
        <pc:sldMkLst>
          <pc:docMk/>
          <pc:sldMk cId="2410108655" sldId="269"/>
        </pc:sldMkLst>
        <pc:spChg chg="mod">
          <ac:chgData name="Renata Závodná" userId="4aa2c223-3aa7-4dd7-9289-3385d4221b66" providerId="ADAL" clId="{714EC2A0-BB21-4424-9D03-595E3A2BB972}" dt="2025-01-06T08:58:07.049" v="31" actId="6549"/>
          <ac:spMkLst>
            <pc:docMk/>
            <pc:sldMk cId="2410108655" sldId="269"/>
            <ac:spMk id="3" creationId="{F2596446-51AC-C821-CAC3-C36916D669D0}"/>
          </ac:spMkLst>
        </pc:spChg>
      </pc:sldChg>
    </pc:docChg>
  </pc:docChgLst>
  <pc:docChgLst>
    <pc:chgData name="Renata Závodná" userId="4aa2c223-3aa7-4dd7-9289-3385d4221b66" providerId="ADAL" clId="{0990E669-2955-4358-9DFF-DC7BEFB6D9D4}"/>
    <pc:docChg chg="undo custSel modSld">
      <pc:chgData name="Renata Závodná" userId="4aa2c223-3aa7-4dd7-9289-3385d4221b66" providerId="ADAL" clId="{0990E669-2955-4358-9DFF-DC7BEFB6D9D4}" dt="2025-01-05T16:26:16.101" v="239" actId="207"/>
      <pc:docMkLst>
        <pc:docMk/>
      </pc:docMkLst>
      <pc:sldChg chg="modSp mod">
        <pc:chgData name="Renata Závodná" userId="4aa2c223-3aa7-4dd7-9289-3385d4221b66" providerId="ADAL" clId="{0990E669-2955-4358-9DFF-DC7BEFB6D9D4}" dt="2025-01-05T16:08:55.070" v="208" actId="20577"/>
        <pc:sldMkLst>
          <pc:docMk/>
          <pc:sldMk cId="2669340280" sldId="256"/>
        </pc:sldMkLst>
        <pc:spChg chg="mod">
          <ac:chgData name="Renata Závodná" userId="4aa2c223-3aa7-4dd7-9289-3385d4221b66" providerId="ADAL" clId="{0990E669-2955-4358-9DFF-DC7BEFB6D9D4}" dt="2025-01-05T16:08:55.070" v="208" actId="20577"/>
          <ac:spMkLst>
            <pc:docMk/>
            <pc:sldMk cId="2669340280" sldId="256"/>
            <ac:spMk id="3" creationId="{244A4453-7969-A318-733F-C0F23456D646}"/>
          </ac:spMkLst>
        </pc:spChg>
      </pc:sldChg>
      <pc:sldChg chg="modSp mod">
        <pc:chgData name="Renata Závodná" userId="4aa2c223-3aa7-4dd7-9289-3385d4221b66" providerId="ADAL" clId="{0990E669-2955-4358-9DFF-DC7BEFB6D9D4}" dt="2025-01-04T16:32:48.149" v="147" actId="27636"/>
        <pc:sldMkLst>
          <pc:docMk/>
          <pc:sldMk cId="3839694205" sldId="257"/>
        </pc:sldMkLst>
        <pc:spChg chg="mod">
          <ac:chgData name="Renata Závodná" userId="4aa2c223-3aa7-4dd7-9289-3385d4221b66" providerId="ADAL" clId="{0990E669-2955-4358-9DFF-DC7BEFB6D9D4}" dt="2025-01-04T16:32:48.149" v="147" actId="27636"/>
          <ac:spMkLst>
            <pc:docMk/>
            <pc:sldMk cId="3839694205" sldId="257"/>
            <ac:spMk id="3" creationId="{BE5D6ABD-B42F-D28C-5375-3F59D5544C48}"/>
          </ac:spMkLst>
        </pc:spChg>
      </pc:sldChg>
      <pc:sldChg chg="modSp mod">
        <pc:chgData name="Renata Závodná" userId="4aa2c223-3aa7-4dd7-9289-3385d4221b66" providerId="ADAL" clId="{0990E669-2955-4358-9DFF-DC7BEFB6D9D4}" dt="2025-01-04T16:26:27.782" v="30" actId="14100"/>
        <pc:sldMkLst>
          <pc:docMk/>
          <pc:sldMk cId="700367916" sldId="258"/>
        </pc:sldMkLst>
        <pc:spChg chg="mod">
          <ac:chgData name="Renata Závodná" userId="4aa2c223-3aa7-4dd7-9289-3385d4221b66" providerId="ADAL" clId="{0990E669-2955-4358-9DFF-DC7BEFB6D9D4}" dt="2025-01-04T16:26:27.782" v="30" actId="14100"/>
          <ac:spMkLst>
            <pc:docMk/>
            <pc:sldMk cId="700367916" sldId="258"/>
            <ac:spMk id="3" creationId="{2771A737-5AFD-F9B2-B8B5-7355011AC1AD}"/>
          </ac:spMkLst>
        </pc:spChg>
      </pc:sldChg>
      <pc:sldChg chg="modSp mod">
        <pc:chgData name="Renata Závodná" userId="4aa2c223-3aa7-4dd7-9289-3385d4221b66" providerId="ADAL" clId="{0990E669-2955-4358-9DFF-DC7BEFB6D9D4}" dt="2025-01-04T16:45:13.524" v="202" actId="255"/>
        <pc:sldMkLst>
          <pc:docMk/>
          <pc:sldMk cId="2381664171" sldId="259"/>
        </pc:sldMkLst>
        <pc:spChg chg="mod">
          <ac:chgData name="Renata Závodná" userId="4aa2c223-3aa7-4dd7-9289-3385d4221b66" providerId="ADAL" clId="{0990E669-2955-4358-9DFF-DC7BEFB6D9D4}" dt="2025-01-04T16:45:13.524" v="202" actId="255"/>
          <ac:spMkLst>
            <pc:docMk/>
            <pc:sldMk cId="2381664171" sldId="259"/>
            <ac:spMk id="3" creationId="{876F7370-741A-F115-B236-14254ADC65B1}"/>
          </ac:spMkLst>
        </pc:spChg>
      </pc:sldChg>
      <pc:sldChg chg="modSp mod">
        <pc:chgData name="Renata Závodná" userId="4aa2c223-3aa7-4dd7-9289-3385d4221b66" providerId="ADAL" clId="{0990E669-2955-4358-9DFF-DC7BEFB6D9D4}" dt="2025-01-04T16:24:03.645" v="3" actId="6549"/>
        <pc:sldMkLst>
          <pc:docMk/>
          <pc:sldMk cId="2131230411" sldId="260"/>
        </pc:sldMkLst>
        <pc:spChg chg="mod">
          <ac:chgData name="Renata Závodná" userId="4aa2c223-3aa7-4dd7-9289-3385d4221b66" providerId="ADAL" clId="{0990E669-2955-4358-9DFF-DC7BEFB6D9D4}" dt="2025-01-04T16:24:03.645" v="3" actId="6549"/>
          <ac:spMkLst>
            <pc:docMk/>
            <pc:sldMk cId="2131230411" sldId="260"/>
            <ac:spMk id="3" creationId="{CA40EDF0-7AB8-A219-6009-5C1DA84F9D4B}"/>
          </ac:spMkLst>
        </pc:spChg>
      </pc:sldChg>
      <pc:sldChg chg="modSp mod">
        <pc:chgData name="Renata Závodná" userId="4aa2c223-3aa7-4dd7-9289-3385d4221b66" providerId="ADAL" clId="{0990E669-2955-4358-9DFF-DC7BEFB6D9D4}" dt="2025-01-04T16:28:54.852" v="84" actId="20577"/>
        <pc:sldMkLst>
          <pc:docMk/>
          <pc:sldMk cId="1077238567" sldId="262"/>
        </pc:sldMkLst>
        <pc:spChg chg="mod">
          <ac:chgData name="Renata Závodná" userId="4aa2c223-3aa7-4dd7-9289-3385d4221b66" providerId="ADAL" clId="{0990E669-2955-4358-9DFF-DC7BEFB6D9D4}" dt="2025-01-04T16:28:54.852" v="84" actId="20577"/>
          <ac:spMkLst>
            <pc:docMk/>
            <pc:sldMk cId="1077238567" sldId="262"/>
            <ac:spMk id="3" creationId="{C6656EAE-2D33-1302-0564-3DE822400F20}"/>
          </ac:spMkLst>
        </pc:spChg>
      </pc:sldChg>
      <pc:sldChg chg="modSp mod">
        <pc:chgData name="Renata Závodná" userId="4aa2c223-3aa7-4dd7-9289-3385d4221b66" providerId="ADAL" clId="{0990E669-2955-4358-9DFF-DC7BEFB6D9D4}" dt="2025-01-04T16:45:59.883" v="205" actId="6549"/>
        <pc:sldMkLst>
          <pc:docMk/>
          <pc:sldMk cId="2874686421" sldId="263"/>
        </pc:sldMkLst>
        <pc:spChg chg="mod">
          <ac:chgData name="Renata Závodná" userId="4aa2c223-3aa7-4dd7-9289-3385d4221b66" providerId="ADAL" clId="{0990E669-2955-4358-9DFF-DC7BEFB6D9D4}" dt="2025-01-04T16:45:59.883" v="205" actId="6549"/>
          <ac:spMkLst>
            <pc:docMk/>
            <pc:sldMk cId="2874686421" sldId="263"/>
            <ac:spMk id="3" creationId="{55E377F2-9A9E-1FD9-0508-4BB12B4AD1D1}"/>
          </ac:spMkLst>
        </pc:spChg>
      </pc:sldChg>
      <pc:sldChg chg="modSp mod">
        <pc:chgData name="Renata Závodná" userId="4aa2c223-3aa7-4dd7-9289-3385d4221b66" providerId="ADAL" clId="{0990E669-2955-4358-9DFF-DC7BEFB6D9D4}" dt="2025-01-05T16:10:44.383" v="234" actId="20577"/>
        <pc:sldMkLst>
          <pc:docMk/>
          <pc:sldMk cId="873251256" sldId="264"/>
        </pc:sldMkLst>
        <pc:spChg chg="mod">
          <ac:chgData name="Renata Závodná" userId="4aa2c223-3aa7-4dd7-9289-3385d4221b66" providerId="ADAL" clId="{0990E669-2955-4358-9DFF-DC7BEFB6D9D4}" dt="2025-01-05T16:10:44.383" v="234" actId="20577"/>
          <ac:spMkLst>
            <pc:docMk/>
            <pc:sldMk cId="873251256" sldId="264"/>
            <ac:spMk id="3" creationId="{F9D441AB-A8CF-7ED9-CFE8-0A16D674148A}"/>
          </ac:spMkLst>
        </pc:spChg>
      </pc:sldChg>
      <pc:sldChg chg="modSp mod">
        <pc:chgData name="Renata Závodná" userId="4aa2c223-3aa7-4dd7-9289-3385d4221b66" providerId="ADAL" clId="{0990E669-2955-4358-9DFF-DC7BEFB6D9D4}" dt="2025-01-04T16:34:25.346" v="156" actId="20577"/>
        <pc:sldMkLst>
          <pc:docMk/>
          <pc:sldMk cId="1292938802" sldId="265"/>
        </pc:sldMkLst>
        <pc:spChg chg="mod">
          <ac:chgData name="Renata Závodná" userId="4aa2c223-3aa7-4dd7-9289-3385d4221b66" providerId="ADAL" clId="{0990E669-2955-4358-9DFF-DC7BEFB6D9D4}" dt="2025-01-04T16:34:25.346" v="156" actId="20577"/>
          <ac:spMkLst>
            <pc:docMk/>
            <pc:sldMk cId="1292938802" sldId="265"/>
            <ac:spMk id="3" creationId="{DA59AB26-B4D8-B402-5678-A27E7B104EEF}"/>
          </ac:spMkLst>
        </pc:spChg>
      </pc:sldChg>
      <pc:sldChg chg="modSp mod">
        <pc:chgData name="Renata Závodná" userId="4aa2c223-3aa7-4dd7-9289-3385d4221b66" providerId="ADAL" clId="{0990E669-2955-4358-9DFF-DC7BEFB6D9D4}" dt="2025-01-04T16:35:05.425" v="158" actId="27636"/>
        <pc:sldMkLst>
          <pc:docMk/>
          <pc:sldMk cId="955556507" sldId="266"/>
        </pc:sldMkLst>
        <pc:spChg chg="mod">
          <ac:chgData name="Renata Závodná" userId="4aa2c223-3aa7-4dd7-9289-3385d4221b66" providerId="ADAL" clId="{0990E669-2955-4358-9DFF-DC7BEFB6D9D4}" dt="2025-01-04T16:35:05.425" v="158" actId="27636"/>
          <ac:spMkLst>
            <pc:docMk/>
            <pc:sldMk cId="955556507" sldId="266"/>
            <ac:spMk id="3" creationId="{69EF8AAF-4446-8EBF-5374-22F174FD2F06}"/>
          </ac:spMkLst>
        </pc:spChg>
      </pc:sldChg>
      <pc:sldChg chg="modSp mod">
        <pc:chgData name="Renata Závodná" userId="4aa2c223-3aa7-4dd7-9289-3385d4221b66" providerId="ADAL" clId="{0990E669-2955-4358-9DFF-DC7BEFB6D9D4}" dt="2025-01-05T16:26:16.101" v="239" actId="207"/>
        <pc:sldMkLst>
          <pc:docMk/>
          <pc:sldMk cId="900895507" sldId="267"/>
        </pc:sldMkLst>
        <pc:spChg chg="mod">
          <ac:chgData name="Renata Závodná" userId="4aa2c223-3aa7-4dd7-9289-3385d4221b66" providerId="ADAL" clId="{0990E669-2955-4358-9DFF-DC7BEFB6D9D4}" dt="2025-01-05T16:26:16.101" v="239" actId="207"/>
          <ac:spMkLst>
            <pc:docMk/>
            <pc:sldMk cId="900895507" sldId="267"/>
            <ac:spMk id="3" creationId="{1E89D6A8-2629-B669-8EE4-0F333B94EDBD}"/>
          </ac:spMkLst>
        </pc:spChg>
      </pc:sldChg>
      <pc:sldChg chg="modSp mod">
        <pc:chgData name="Renata Závodná" userId="4aa2c223-3aa7-4dd7-9289-3385d4221b66" providerId="ADAL" clId="{0990E669-2955-4358-9DFF-DC7BEFB6D9D4}" dt="2025-01-04T16:38:37.202" v="167" actId="20577"/>
        <pc:sldMkLst>
          <pc:docMk/>
          <pc:sldMk cId="1239678847" sldId="268"/>
        </pc:sldMkLst>
        <pc:spChg chg="mod">
          <ac:chgData name="Renata Závodná" userId="4aa2c223-3aa7-4dd7-9289-3385d4221b66" providerId="ADAL" clId="{0990E669-2955-4358-9DFF-DC7BEFB6D9D4}" dt="2025-01-04T16:38:37.202" v="167" actId="20577"/>
          <ac:spMkLst>
            <pc:docMk/>
            <pc:sldMk cId="1239678847" sldId="268"/>
            <ac:spMk id="3" creationId="{A5C73A5C-554D-3629-57C8-DA02C11B50A1}"/>
          </ac:spMkLst>
        </pc:spChg>
      </pc:sldChg>
      <pc:sldChg chg="modSp mod">
        <pc:chgData name="Renata Závodná" userId="4aa2c223-3aa7-4dd7-9289-3385d4221b66" providerId="ADAL" clId="{0990E669-2955-4358-9DFF-DC7BEFB6D9D4}" dt="2025-01-04T16:41:11.261" v="169" actId="27636"/>
        <pc:sldMkLst>
          <pc:docMk/>
          <pc:sldMk cId="2410108655" sldId="269"/>
        </pc:sldMkLst>
        <pc:spChg chg="mod">
          <ac:chgData name="Renata Závodná" userId="4aa2c223-3aa7-4dd7-9289-3385d4221b66" providerId="ADAL" clId="{0990E669-2955-4358-9DFF-DC7BEFB6D9D4}" dt="2025-01-04T16:41:11.261" v="169" actId="27636"/>
          <ac:spMkLst>
            <pc:docMk/>
            <pc:sldMk cId="2410108655" sldId="269"/>
            <ac:spMk id="3" creationId="{F2596446-51AC-C821-CAC3-C36916D669D0}"/>
          </ac:spMkLst>
        </pc:spChg>
      </pc:sldChg>
      <pc:sldChg chg="modSp mod">
        <pc:chgData name="Renata Závodná" userId="4aa2c223-3aa7-4dd7-9289-3385d4221b66" providerId="ADAL" clId="{0990E669-2955-4358-9DFF-DC7BEFB6D9D4}" dt="2025-01-04T16:42:00.709" v="171" actId="255"/>
        <pc:sldMkLst>
          <pc:docMk/>
          <pc:sldMk cId="3342964484" sldId="270"/>
        </pc:sldMkLst>
        <pc:spChg chg="mod">
          <ac:chgData name="Renata Závodná" userId="4aa2c223-3aa7-4dd7-9289-3385d4221b66" providerId="ADAL" clId="{0990E669-2955-4358-9DFF-DC7BEFB6D9D4}" dt="2025-01-04T16:42:00.709" v="171" actId="255"/>
          <ac:spMkLst>
            <pc:docMk/>
            <pc:sldMk cId="3342964484" sldId="270"/>
            <ac:spMk id="3" creationId="{3D5D201E-3876-FF45-851F-10319521EE9C}"/>
          </ac:spMkLst>
        </pc:spChg>
      </pc:sldChg>
      <pc:sldChg chg="modSp mod">
        <pc:chgData name="Renata Závodná" userId="4aa2c223-3aa7-4dd7-9289-3385d4221b66" providerId="ADAL" clId="{0990E669-2955-4358-9DFF-DC7BEFB6D9D4}" dt="2025-01-04T16:42:22.265" v="172" actId="255"/>
        <pc:sldMkLst>
          <pc:docMk/>
          <pc:sldMk cId="4156824395" sldId="271"/>
        </pc:sldMkLst>
        <pc:spChg chg="mod">
          <ac:chgData name="Renata Závodná" userId="4aa2c223-3aa7-4dd7-9289-3385d4221b66" providerId="ADAL" clId="{0990E669-2955-4358-9DFF-DC7BEFB6D9D4}" dt="2025-01-04T16:42:22.265" v="172" actId="255"/>
          <ac:spMkLst>
            <pc:docMk/>
            <pc:sldMk cId="4156824395" sldId="271"/>
            <ac:spMk id="3" creationId="{F1BA3803-7AA3-18F1-7DC0-5757196579D0}"/>
          </ac:spMkLst>
        </pc:spChg>
      </pc:sldChg>
      <pc:sldChg chg="modSp mod">
        <pc:chgData name="Renata Závodná" userId="4aa2c223-3aa7-4dd7-9289-3385d4221b66" providerId="ADAL" clId="{0990E669-2955-4358-9DFF-DC7BEFB6D9D4}" dt="2025-01-05T16:11:46.103" v="238" actId="20577"/>
        <pc:sldMkLst>
          <pc:docMk/>
          <pc:sldMk cId="717777989" sldId="272"/>
        </pc:sldMkLst>
        <pc:spChg chg="mod">
          <ac:chgData name="Renata Závodná" userId="4aa2c223-3aa7-4dd7-9289-3385d4221b66" providerId="ADAL" clId="{0990E669-2955-4358-9DFF-DC7BEFB6D9D4}" dt="2025-01-05T16:11:46.103" v="238" actId="20577"/>
          <ac:spMkLst>
            <pc:docMk/>
            <pc:sldMk cId="717777989" sldId="272"/>
            <ac:spMk id="3" creationId="{D573818A-5C5D-3410-F84A-254284CCF75A}"/>
          </ac:spMkLst>
        </pc:spChg>
      </pc:sldChg>
      <pc:sldChg chg="modSp mod">
        <pc:chgData name="Renata Závodná" userId="4aa2c223-3aa7-4dd7-9289-3385d4221b66" providerId="ADAL" clId="{0990E669-2955-4358-9DFF-DC7BEFB6D9D4}" dt="2025-01-04T16:43:16.128" v="179" actId="255"/>
        <pc:sldMkLst>
          <pc:docMk/>
          <pc:sldMk cId="1855138445" sldId="273"/>
        </pc:sldMkLst>
        <pc:spChg chg="mod">
          <ac:chgData name="Renata Závodná" userId="4aa2c223-3aa7-4dd7-9289-3385d4221b66" providerId="ADAL" clId="{0990E669-2955-4358-9DFF-DC7BEFB6D9D4}" dt="2025-01-04T16:43:16.128" v="179" actId="255"/>
          <ac:spMkLst>
            <pc:docMk/>
            <pc:sldMk cId="1855138445" sldId="273"/>
            <ac:spMk id="3" creationId="{ABA1BB1E-3223-2CE5-F1F8-EB5240008327}"/>
          </ac:spMkLst>
        </pc:spChg>
      </pc:sldChg>
      <pc:sldChg chg="modSp mod">
        <pc:chgData name="Renata Závodná" userId="4aa2c223-3aa7-4dd7-9289-3385d4221b66" providerId="ADAL" clId="{0990E669-2955-4358-9DFF-DC7BEFB6D9D4}" dt="2025-01-04T16:27:07.679" v="35" actId="255"/>
        <pc:sldMkLst>
          <pc:docMk/>
          <pc:sldMk cId="646003890" sldId="274"/>
        </pc:sldMkLst>
        <pc:spChg chg="mod">
          <ac:chgData name="Renata Závodná" userId="4aa2c223-3aa7-4dd7-9289-3385d4221b66" providerId="ADAL" clId="{0990E669-2955-4358-9DFF-DC7BEFB6D9D4}" dt="2025-01-04T16:27:07.679" v="35" actId="255"/>
          <ac:spMkLst>
            <pc:docMk/>
            <pc:sldMk cId="646003890" sldId="274"/>
            <ac:spMk id="3" creationId="{7F887322-B237-07B5-9FA8-1082D7F6925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72AABE6-E066-4AE2-A394-2A47869BA062}" type="datetimeFigureOut">
              <a:rPr lang="cs-CZ" smtClean="0"/>
              <a:t>06.01.2025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B0090C-361A-4DD2-B11A-28CF38EBE03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170483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EB0090C-361A-4DD2-B11A-28CF38EBE03B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130413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EB0090C-361A-4DD2-B11A-28CF38EBE03B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700749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rgbClr val="FFFF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C59E1895-E3AD-4F90-B01E-FBE7B8B19A03}" type="datetimeFigureOut">
              <a:rPr lang="cs-CZ" smtClean="0"/>
              <a:t>06.01.2025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A30D5D6-9D54-4C93-B9F8-B39275F2B766}" type="slidenum">
              <a:rPr lang="cs-CZ" smtClean="0"/>
              <a:t>‹#›</a:t>
            </a:fld>
            <a:endParaRPr lang="cs-CZ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342622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E1895-E3AD-4F90-B01E-FBE7B8B19A03}" type="datetimeFigureOut">
              <a:rPr lang="cs-CZ" smtClean="0"/>
              <a:t>06.01.2025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30D5D6-9D54-4C93-B9F8-B39275F2B76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87585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E1895-E3AD-4F90-B01E-FBE7B8B19A03}" type="datetimeFigureOut">
              <a:rPr lang="cs-CZ" smtClean="0"/>
              <a:t>06.01.2025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30D5D6-9D54-4C93-B9F8-B39275F2B76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359346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E1895-E3AD-4F90-B01E-FBE7B8B19A03}" type="datetimeFigureOut">
              <a:rPr lang="cs-CZ" smtClean="0"/>
              <a:t>06.01.2025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30D5D6-9D54-4C93-B9F8-B39275F2B76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775112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E1895-E3AD-4F90-B01E-FBE7B8B19A03}" type="datetimeFigureOut">
              <a:rPr lang="cs-CZ" smtClean="0"/>
              <a:t>06.01.2025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30D5D6-9D54-4C93-B9F8-B39275F2B766}" type="slidenum">
              <a:rPr lang="cs-CZ" smtClean="0"/>
              <a:t>‹#›</a:t>
            </a:fld>
            <a:endParaRPr lang="cs-CZ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854171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E1895-E3AD-4F90-B01E-FBE7B8B19A03}" type="datetimeFigureOut">
              <a:rPr lang="cs-CZ" smtClean="0"/>
              <a:t>06.01.2025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30D5D6-9D54-4C93-B9F8-B39275F2B76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742405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E1895-E3AD-4F90-B01E-FBE7B8B19A03}" type="datetimeFigureOut">
              <a:rPr lang="cs-CZ" smtClean="0"/>
              <a:t>06.01.2025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30D5D6-9D54-4C93-B9F8-B39275F2B76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019272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E1895-E3AD-4F90-B01E-FBE7B8B19A03}" type="datetimeFigureOut">
              <a:rPr lang="cs-CZ" smtClean="0"/>
              <a:t>06.01.2025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30D5D6-9D54-4C93-B9F8-B39275F2B76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753094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E1895-E3AD-4F90-B01E-FBE7B8B19A03}" type="datetimeFigureOut">
              <a:rPr lang="cs-CZ" smtClean="0"/>
              <a:t>06.01.2025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30D5D6-9D54-4C93-B9F8-B39275F2B76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781956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E1895-E3AD-4F90-B01E-FBE7B8B19A03}" type="datetimeFigureOut">
              <a:rPr lang="cs-CZ" smtClean="0"/>
              <a:t>06.01.2025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30D5D6-9D54-4C93-B9F8-B39275F2B76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830668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E1895-E3AD-4F90-B01E-FBE7B8B19A03}" type="datetimeFigureOut">
              <a:rPr lang="cs-CZ" smtClean="0"/>
              <a:t>06.01.2025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30D5D6-9D54-4C93-B9F8-B39275F2B76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331084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fld id="{C59E1895-E3AD-4F90-B01E-FBE7B8B19A03}" type="datetimeFigureOut">
              <a:rPr lang="cs-CZ" smtClean="0"/>
              <a:t>06.01.2025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AA30D5D6-9D54-4C93-B9F8-B39275F2B76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210862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vyberskoly.cz/" TargetMode="External"/><Relationship Id="rId2" Type="http://schemas.openxmlformats.org/officeDocument/2006/relationships/hyperlink" Target="http://www.msmt.cz/vzdelavani/stredni-vzdelavani/prijimani-na-stredni-skoly-a-konzervatore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infoabsolvent.cz/" TargetMode="Externa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D96A231-6D4F-82A4-F779-1BAC8219ADA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Přijímací řízení </a:t>
            </a:r>
            <a:br>
              <a:rPr lang="cs-CZ" dirty="0"/>
            </a:br>
            <a:r>
              <a:rPr lang="cs-CZ" dirty="0"/>
              <a:t>na Střední školy 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244A4453-7969-A318-733F-C0F23456D64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l"/>
            <a:endParaRPr lang="cs-CZ" dirty="0"/>
          </a:p>
          <a:p>
            <a:pPr algn="l"/>
            <a:r>
              <a:rPr lang="cs-CZ" sz="2800" dirty="0"/>
              <a:t>Renata Závodná	</a:t>
            </a:r>
            <a:r>
              <a:rPr lang="cs-CZ" dirty="0"/>
              <a:t>				</a:t>
            </a:r>
            <a:r>
              <a:rPr lang="cs-CZ" sz="2800" dirty="0"/>
              <a:t>           6. 1. 2025</a:t>
            </a:r>
          </a:p>
        </p:txBody>
      </p:sp>
    </p:spTree>
    <p:extLst>
      <p:ext uri="{BB962C8B-B14F-4D97-AF65-F5344CB8AC3E}">
        <p14:creationId xmlns:p14="http://schemas.microsoft.com/office/powerpoint/2010/main" val="26693402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E8C5DD3-6AF3-18C2-73F9-A8E2ED1438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400" dirty="0">
                <a:solidFill>
                  <a:srgbClr val="FF0000"/>
                </a:solidFill>
              </a:rPr>
              <a:t>Jednotná přijímací zkouška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9D441AB-A8CF-7ED9-CFE8-0A16D67414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>
                <a:solidFill>
                  <a:srgbClr val="0070C0"/>
                </a:solidFill>
              </a:rPr>
              <a:t>může konat každý, kdo podal přihlášku alespoň do jednoho oboru s maturitní zkouškou</a:t>
            </a:r>
          </a:p>
          <a:p>
            <a:r>
              <a:rPr lang="cs-CZ" sz="2800" dirty="0">
                <a:solidFill>
                  <a:srgbClr val="0070C0"/>
                </a:solidFill>
              </a:rPr>
              <a:t>uchazeč může konat 2 krát, započítá se lepší výsledek</a:t>
            </a:r>
          </a:p>
          <a:p>
            <a:r>
              <a:rPr lang="cs-CZ" sz="2800" dirty="0">
                <a:solidFill>
                  <a:srgbClr val="0070C0"/>
                </a:solidFill>
              </a:rPr>
              <a:t>písemný test z českého jazyka a literatury (60 minut) a                    z matematiky (70 minut)</a:t>
            </a:r>
          </a:p>
          <a:p>
            <a:pPr>
              <a:lnSpc>
                <a:spcPct val="150000"/>
              </a:lnSpc>
            </a:pPr>
            <a:r>
              <a:rPr lang="cs-CZ" sz="2800" dirty="0">
                <a:solidFill>
                  <a:srgbClr val="0070C0"/>
                </a:solidFill>
              </a:rPr>
              <a:t>ředitel SŠ může stanovit </a:t>
            </a:r>
            <a:r>
              <a:rPr lang="cs-CZ" sz="2800" b="1" dirty="0">
                <a:solidFill>
                  <a:srgbClr val="0070C0"/>
                </a:solidFill>
              </a:rPr>
              <a:t>hranici úspěšnosti</a:t>
            </a:r>
            <a:r>
              <a:rPr lang="cs-CZ" sz="2800" dirty="0">
                <a:solidFill>
                  <a:srgbClr val="0070C0"/>
                </a:solidFill>
              </a:rPr>
              <a:t> v jednotné zkoušce</a:t>
            </a:r>
          </a:p>
          <a:p>
            <a:pPr marL="4572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7325125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D21E3DF-4151-92DC-0E7D-A652473F7A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400" dirty="0">
                <a:solidFill>
                  <a:srgbClr val="FF0000"/>
                </a:solidFill>
              </a:rPr>
              <a:t>Termíny přijímacích zkoušek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A59AB26-B4D8-B402-5678-A27E7B104E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sz="2800" b="1" dirty="0">
                <a:solidFill>
                  <a:srgbClr val="0070C0"/>
                </a:solidFill>
              </a:rPr>
              <a:t>Jednotné</a:t>
            </a:r>
            <a:r>
              <a:rPr lang="cs-CZ" sz="2800" dirty="0">
                <a:solidFill>
                  <a:srgbClr val="0070C0"/>
                </a:solidFill>
              </a:rPr>
              <a:t> přijímací zkoušky:</a:t>
            </a:r>
          </a:p>
          <a:p>
            <a:pPr marL="0" indent="0">
              <a:buNone/>
            </a:pPr>
            <a:r>
              <a:rPr lang="cs-CZ" sz="2800" b="1" dirty="0">
                <a:solidFill>
                  <a:srgbClr val="FF0000"/>
                </a:solidFill>
              </a:rPr>
              <a:t>11. a 14. dubna 2025</a:t>
            </a:r>
            <a:r>
              <a:rPr lang="cs-CZ" sz="2800" dirty="0">
                <a:solidFill>
                  <a:srgbClr val="FF0000"/>
                </a:solidFill>
              </a:rPr>
              <a:t> </a:t>
            </a:r>
            <a:r>
              <a:rPr lang="cs-CZ" sz="2800" dirty="0">
                <a:solidFill>
                  <a:srgbClr val="0070C0"/>
                </a:solidFill>
              </a:rPr>
              <a:t>– čtyřleté studium</a:t>
            </a:r>
          </a:p>
          <a:p>
            <a:pPr marL="0" indent="0">
              <a:buNone/>
            </a:pPr>
            <a:r>
              <a:rPr lang="cs-CZ" sz="2800" b="1" dirty="0">
                <a:solidFill>
                  <a:srgbClr val="FF0000"/>
                </a:solidFill>
              </a:rPr>
              <a:t>15. a 16. dubna 2025 </a:t>
            </a:r>
            <a:r>
              <a:rPr lang="cs-CZ" sz="2800" dirty="0">
                <a:solidFill>
                  <a:srgbClr val="0070C0"/>
                </a:solidFill>
              </a:rPr>
              <a:t>– šestileté a osmileté gymnázium</a:t>
            </a:r>
          </a:p>
          <a:p>
            <a:pPr marL="0" indent="0">
              <a:buNone/>
            </a:pPr>
            <a:endParaRPr lang="cs-CZ" sz="2800" b="1" dirty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cs-CZ" sz="2800" b="1" dirty="0">
                <a:solidFill>
                  <a:srgbClr val="0070C0"/>
                </a:solidFill>
              </a:rPr>
              <a:t>Školní</a:t>
            </a:r>
            <a:r>
              <a:rPr lang="cs-CZ" sz="2800" dirty="0">
                <a:solidFill>
                  <a:srgbClr val="0070C0"/>
                </a:solidFill>
              </a:rPr>
              <a:t> a </a:t>
            </a:r>
            <a:r>
              <a:rPr lang="cs-CZ" sz="2800" b="1" dirty="0">
                <a:solidFill>
                  <a:srgbClr val="0070C0"/>
                </a:solidFill>
              </a:rPr>
              <a:t>talentové</a:t>
            </a:r>
            <a:r>
              <a:rPr lang="cs-CZ" sz="2800" dirty="0">
                <a:solidFill>
                  <a:srgbClr val="0070C0"/>
                </a:solidFill>
              </a:rPr>
              <a:t> přijímací zkoušky:</a:t>
            </a:r>
            <a:r>
              <a:rPr lang="cs-CZ" sz="2800" dirty="0">
                <a:solidFill>
                  <a:srgbClr val="0070C0"/>
                </a:solidFill>
                <a:sym typeface="Wingdings" panose="05000000000000000000" pitchFamily="2" charset="2"/>
              </a:rPr>
              <a:t>  (škola stanoví minimálně 2 termíny, uchazeč koná pouze jednou)</a:t>
            </a:r>
            <a:endParaRPr lang="cs-CZ" sz="2800" dirty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cs-CZ" sz="2800" b="1" dirty="0">
                <a:solidFill>
                  <a:srgbClr val="FF0000"/>
                </a:solidFill>
              </a:rPr>
              <a:t>15. března  – 23. dubna 2025 </a:t>
            </a:r>
            <a:r>
              <a:rPr lang="cs-CZ" sz="2800" dirty="0">
                <a:solidFill>
                  <a:srgbClr val="0070C0"/>
                </a:solidFill>
              </a:rPr>
              <a:t>(alespoň jeden z termínů se musí konat mimo termíny JPZ)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9293880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F7C2A4D-EF20-F89D-4A3B-198DA77D01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400" dirty="0">
                <a:solidFill>
                  <a:srgbClr val="FF0000"/>
                </a:solidFill>
              </a:rPr>
              <a:t>Náhradní termíny 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9EF8AAF-4446-8EBF-5374-22F174FD2F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solidFill>
                  <a:srgbClr val="0070C0"/>
                </a:solidFill>
              </a:rPr>
              <a:t>pokud se uchazeč k přijímací zkoušce pro vážné důvody nedostaví a svoji neúčast písemně nejpozději do 3 pracovních dnů omluví, může konat zkoušku v náhradním termínu</a:t>
            </a:r>
          </a:p>
          <a:p>
            <a:pPr marL="0" indent="0">
              <a:buNone/>
            </a:pPr>
            <a:endParaRPr lang="cs-CZ" sz="2800" dirty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cs-CZ" sz="2800" dirty="0">
                <a:solidFill>
                  <a:srgbClr val="0070C0"/>
                </a:solidFill>
              </a:rPr>
              <a:t>Jednotná přijímací zkouška – </a:t>
            </a:r>
            <a:r>
              <a:rPr lang="cs-CZ" sz="2800" b="1" dirty="0">
                <a:solidFill>
                  <a:srgbClr val="FF0000"/>
                </a:solidFill>
              </a:rPr>
              <a:t>29. a 30. dubna 2025</a:t>
            </a:r>
          </a:p>
          <a:p>
            <a:pPr marL="0" indent="0">
              <a:buNone/>
            </a:pPr>
            <a:endParaRPr lang="cs-CZ" sz="2800" dirty="0">
              <a:solidFill>
                <a:srgbClr val="0070C0"/>
              </a:solidFill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cs-CZ" sz="2800" dirty="0">
                <a:solidFill>
                  <a:srgbClr val="0070C0"/>
                </a:solidFill>
              </a:rPr>
              <a:t>Školní a talentová přijímací zkouška – </a:t>
            </a:r>
            <a:r>
              <a:rPr lang="cs-CZ" sz="2800" b="1" dirty="0">
                <a:solidFill>
                  <a:srgbClr val="FF0000"/>
                </a:solidFill>
              </a:rPr>
              <a:t>od 24. dubna do 5. května 2025</a:t>
            </a:r>
          </a:p>
          <a:p>
            <a:pPr marL="4572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5555650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CF95AA0-A3E1-8284-9C21-252C53875E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400" dirty="0">
                <a:solidFill>
                  <a:srgbClr val="FF0000"/>
                </a:solidFill>
              </a:rPr>
              <a:t>Výsledky přijímacího řízení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E89D6A8-2629-B669-8EE4-0F333B94ED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sz="2800" dirty="0">
                <a:solidFill>
                  <a:srgbClr val="0070C0"/>
                </a:solidFill>
              </a:rPr>
              <a:t>umístí-li se uchazeč na místě opravňujícím k přijetí do více oborů vzdělání, bude přijat do oboru umístěného na </a:t>
            </a:r>
            <a:r>
              <a:rPr lang="cs-CZ" sz="2800" dirty="0" err="1">
                <a:solidFill>
                  <a:srgbClr val="0070C0"/>
                </a:solidFill>
              </a:rPr>
              <a:t>přednostnějším</a:t>
            </a:r>
            <a:r>
              <a:rPr lang="cs-CZ" sz="2800" dirty="0">
                <a:solidFill>
                  <a:srgbClr val="0070C0"/>
                </a:solidFill>
              </a:rPr>
              <a:t> pořadí, do ostatních oborů nebude přijat</a:t>
            </a:r>
          </a:p>
          <a:p>
            <a:pPr marL="0" indent="0">
              <a:buNone/>
            </a:pPr>
            <a:endParaRPr lang="cs-CZ" sz="2800" dirty="0">
              <a:solidFill>
                <a:srgbClr val="0070C0"/>
              </a:solidFill>
            </a:endParaRPr>
          </a:p>
          <a:p>
            <a:r>
              <a:rPr lang="cs-CZ" sz="2800" dirty="0">
                <a:solidFill>
                  <a:srgbClr val="0070C0"/>
                </a:solidFill>
              </a:rPr>
              <a:t>rozhodnutí o přijetí nebo nepřijetí ke vzdělávání se oznamují </a:t>
            </a:r>
            <a:r>
              <a:rPr lang="cs-CZ" sz="2800" b="1" dirty="0">
                <a:solidFill>
                  <a:srgbClr val="0070C0"/>
                </a:solidFill>
              </a:rPr>
              <a:t>zveřejněním seznamu uchazečů</a:t>
            </a:r>
            <a:r>
              <a:rPr lang="cs-CZ" sz="2800" dirty="0">
                <a:solidFill>
                  <a:srgbClr val="0070C0"/>
                </a:solidFill>
              </a:rPr>
              <a:t> s hodnocením jednotlivých částí přijímacího řízení a označením přijat/nepřijat (nevyhotovuje se písemné rozhodnutí)</a:t>
            </a:r>
          </a:p>
          <a:p>
            <a:pPr marL="0" indent="0">
              <a:buNone/>
            </a:pPr>
            <a:endParaRPr lang="cs-CZ" sz="2800" dirty="0">
              <a:solidFill>
                <a:srgbClr val="0070C0"/>
              </a:solidFill>
            </a:endParaRPr>
          </a:p>
          <a:p>
            <a:r>
              <a:rPr lang="cs-CZ" sz="2800" dirty="0">
                <a:solidFill>
                  <a:srgbClr val="0070C0"/>
                </a:solidFill>
              </a:rPr>
              <a:t>výsledky 1. kola přijímacího řízení budou zveřejněny </a:t>
            </a:r>
            <a:r>
              <a:rPr lang="cs-CZ" sz="2800" b="1" dirty="0">
                <a:solidFill>
                  <a:srgbClr val="FF0000"/>
                </a:solidFill>
              </a:rPr>
              <a:t>15. května 2025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0089550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46275D5-CFAD-6846-9180-1B91390F87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400" dirty="0">
                <a:solidFill>
                  <a:srgbClr val="FF0000"/>
                </a:solidFill>
              </a:rPr>
              <a:t>Vzdání se práva na přijetí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5C73A5C-554D-3629-57C8-DA02C11B50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>
                <a:solidFill>
                  <a:srgbClr val="0070C0"/>
                </a:solidFill>
              </a:rPr>
              <a:t>uchazeč se může vzdát práva na přijetí do daného oboru vzdělání (nevzniká mu tím ale nárok na přijetí do jiných oborů)</a:t>
            </a:r>
          </a:p>
          <a:p>
            <a:pPr marL="0" indent="0">
              <a:buNone/>
            </a:pPr>
            <a:endParaRPr lang="cs-CZ" sz="2800" dirty="0">
              <a:solidFill>
                <a:srgbClr val="0070C0"/>
              </a:solidFill>
            </a:endParaRPr>
          </a:p>
          <a:p>
            <a:r>
              <a:rPr lang="cs-CZ" sz="2800" dirty="0">
                <a:solidFill>
                  <a:srgbClr val="0070C0"/>
                </a:solidFill>
              </a:rPr>
              <a:t>aby se mohl přihlásit do 2. kola, tak musí tento úkon udělat       do </a:t>
            </a:r>
            <a:r>
              <a:rPr lang="cs-CZ" sz="2800" b="1" dirty="0">
                <a:solidFill>
                  <a:srgbClr val="0070C0"/>
                </a:solidFill>
              </a:rPr>
              <a:t>21. </a:t>
            </a:r>
            <a:r>
              <a:rPr lang="cs-CZ" sz="2800" b="1">
                <a:solidFill>
                  <a:srgbClr val="0070C0"/>
                </a:solidFill>
              </a:rPr>
              <a:t>května 2025</a:t>
            </a:r>
            <a:endParaRPr lang="cs-CZ" sz="2800" b="1" dirty="0">
              <a:solidFill>
                <a:srgbClr val="0070C0"/>
              </a:solidFill>
            </a:endParaRPr>
          </a:p>
          <a:p>
            <a:pPr marL="0" indent="0">
              <a:buNone/>
            </a:pPr>
            <a:endParaRPr lang="cs-CZ" sz="2800" dirty="0">
              <a:solidFill>
                <a:srgbClr val="0070C0"/>
              </a:solidFill>
            </a:endParaRPr>
          </a:p>
          <a:p>
            <a:r>
              <a:rPr lang="cs-CZ" sz="2800" dirty="0">
                <a:solidFill>
                  <a:srgbClr val="0070C0"/>
                </a:solidFill>
              </a:rPr>
              <a:t>vzdání se práva na přijetí musí být provedeno prokazatelně (ne přes DIPSY)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3967884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F0162EB-6F9F-C2DD-2095-7B2D4ED0B0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400" dirty="0">
                <a:solidFill>
                  <a:srgbClr val="FF0000"/>
                </a:solidFill>
              </a:rPr>
              <a:t>2. kolo přijímacího řízení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2596446-51AC-C821-CAC3-C36916D669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sz="3000" dirty="0">
                <a:solidFill>
                  <a:srgbClr val="0070C0"/>
                </a:solidFill>
              </a:rPr>
              <a:t>platí stejná pravidla jako v 1. kole (stejné množství přihlášek – až 5, jednotně stanovené termíny)</a:t>
            </a:r>
          </a:p>
          <a:p>
            <a:r>
              <a:rPr lang="cs-CZ" sz="3000" dirty="0">
                <a:solidFill>
                  <a:srgbClr val="0070C0"/>
                </a:solidFill>
              </a:rPr>
              <a:t>jednotná přijímací zkouška se nekoná</a:t>
            </a:r>
          </a:p>
          <a:p>
            <a:r>
              <a:rPr lang="cs-CZ" sz="3000" dirty="0">
                <a:solidFill>
                  <a:srgbClr val="0070C0"/>
                </a:solidFill>
              </a:rPr>
              <a:t>přihlášku může podat pouze uchazeč, který nebyl přijat v 1. kole nebo se vzdal práva na přijetí</a:t>
            </a:r>
          </a:p>
          <a:p>
            <a:r>
              <a:rPr lang="cs-CZ" sz="3000" dirty="0">
                <a:solidFill>
                  <a:srgbClr val="0070C0"/>
                </a:solidFill>
              </a:rPr>
              <a:t>do maturitních oborů vzdělání bez talentové zkoušky se může přihlásit jen ten uchazeč, který konal v 1. kole jednotnou přijímací zkoušku</a:t>
            </a:r>
          </a:p>
          <a:p>
            <a:r>
              <a:rPr lang="cs-CZ" sz="3000" dirty="0">
                <a:solidFill>
                  <a:srgbClr val="0070C0"/>
                </a:solidFill>
              </a:rPr>
              <a:t>kritéria zveřejní ředitel školy do </a:t>
            </a:r>
            <a:r>
              <a:rPr lang="cs-CZ" sz="3000" b="1" dirty="0">
                <a:solidFill>
                  <a:srgbClr val="FF0000"/>
                </a:solidFill>
              </a:rPr>
              <a:t>19. května 2025</a:t>
            </a:r>
          </a:p>
          <a:p>
            <a:r>
              <a:rPr lang="cs-CZ" sz="3000" dirty="0">
                <a:solidFill>
                  <a:srgbClr val="0070C0"/>
                </a:solidFill>
              </a:rPr>
              <a:t>termín pro podávání přihlášky – </a:t>
            </a:r>
            <a:r>
              <a:rPr lang="cs-CZ" sz="3000" b="1" dirty="0">
                <a:solidFill>
                  <a:srgbClr val="FF0000"/>
                </a:solidFill>
              </a:rPr>
              <a:t>od 20. a do 26. května</a:t>
            </a:r>
          </a:p>
          <a:p>
            <a:r>
              <a:rPr lang="cs-CZ" sz="3000" dirty="0">
                <a:solidFill>
                  <a:srgbClr val="0070C0"/>
                </a:solidFill>
              </a:rPr>
              <a:t>zveřejnění</a:t>
            </a:r>
            <a:r>
              <a:rPr lang="cs-CZ" sz="3000" b="1" dirty="0">
                <a:solidFill>
                  <a:srgbClr val="0070C0"/>
                </a:solidFill>
              </a:rPr>
              <a:t> </a:t>
            </a:r>
            <a:r>
              <a:rPr lang="cs-CZ" sz="3000" dirty="0">
                <a:solidFill>
                  <a:srgbClr val="0070C0"/>
                </a:solidFill>
              </a:rPr>
              <a:t>výsledků</a:t>
            </a:r>
            <a:r>
              <a:rPr lang="cs-CZ" sz="3000" b="1" dirty="0">
                <a:solidFill>
                  <a:srgbClr val="0070C0"/>
                </a:solidFill>
              </a:rPr>
              <a:t> – </a:t>
            </a:r>
            <a:r>
              <a:rPr lang="cs-CZ" sz="3000" b="1" dirty="0">
                <a:solidFill>
                  <a:srgbClr val="FF0000"/>
                </a:solidFill>
              </a:rPr>
              <a:t>24. června 2025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1010865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3969056-A9C5-2DA3-0468-BCFDCCC73A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400" dirty="0">
                <a:solidFill>
                  <a:srgbClr val="FF0000"/>
                </a:solidFill>
              </a:rPr>
              <a:t>3. kolo přijímacího řízení (a další kola)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D5D201E-3876-FF45-851F-10319521EE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3000" y="2057400"/>
            <a:ext cx="9872871" cy="4471416"/>
          </a:xfrm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0070C0"/>
                </a:solidFill>
              </a:rPr>
              <a:t>termín pro odevzdání přihlášek - až 7. den po vydání rozhodnutí ve 2. kole přijímacího řízení</a:t>
            </a:r>
          </a:p>
          <a:p>
            <a:r>
              <a:rPr lang="cs-CZ" sz="2400" dirty="0">
                <a:solidFill>
                  <a:srgbClr val="0070C0"/>
                </a:solidFill>
              </a:rPr>
              <a:t>počet přihlášek je neomezený</a:t>
            </a:r>
          </a:p>
          <a:p>
            <a:r>
              <a:rPr lang="cs-CZ" sz="2400" dirty="0">
                <a:solidFill>
                  <a:srgbClr val="0070C0"/>
                </a:solidFill>
              </a:rPr>
              <a:t>přihlášky lze podávat jen na tiskopisu (jeden tiskopis = jedna škola)</a:t>
            </a:r>
          </a:p>
          <a:p>
            <a:r>
              <a:rPr lang="cs-CZ" sz="2400" dirty="0">
                <a:solidFill>
                  <a:srgbClr val="0070C0"/>
                </a:solidFill>
              </a:rPr>
              <a:t>počet přihlášek je neomezený</a:t>
            </a:r>
          </a:p>
          <a:p>
            <a:r>
              <a:rPr lang="cs-CZ" sz="2400" dirty="0">
                <a:solidFill>
                  <a:srgbClr val="0070C0"/>
                </a:solidFill>
              </a:rPr>
              <a:t>výsledky JPZ se nemusí zohledňovat (pokud jsou součástí kritérií, tak ředitel SŠ určí náhradní hodnocení)</a:t>
            </a:r>
          </a:p>
          <a:p>
            <a:r>
              <a:rPr lang="cs-CZ" sz="2400" dirty="0">
                <a:solidFill>
                  <a:srgbClr val="0070C0"/>
                </a:solidFill>
              </a:rPr>
              <a:t>rozhodnutí se vyhotovují v písemné formě</a:t>
            </a:r>
          </a:p>
          <a:p>
            <a:r>
              <a:rPr lang="cs-CZ" sz="2400" dirty="0">
                <a:solidFill>
                  <a:srgbClr val="0070C0"/>
                </a:solidFill>
              </a:rPr>
              <a:t>přijatý uchazeč musí do 7 pracovních dnů ode dne oznámení (doručení) rozhodnutí </a:t>
            </a:r>
            <a:r>
              <a:rPr lang="cs-CZ" sz="2400" b="1" dirty="0">
                <a:solidFill>
                  <a:srgbClr val="0070C0"/>
                </a:solidFill>
              </a:rPr>
              <a:t>potvrdit svůj úmysl vzdělávat</a:t>
            </a:r>
            <a:r>
              <a:rPr lang="cs-CZ" sz="2400" dirty="0">
                <a:solidFill>
                  <a:srgbClr val="0070C0"/>
                </a:solidFill>
              </a:rPr>
              <a:t> se v daném oboru vzdělání</a:t>
            </a:r>
          </a:p>
        </p:txBody>
      </p:sp>
    </p:spTree>
    <p:extLst>
      <p:ext uri="{BB962C8B-B14F-4D97-AF65-F5344CB8AC3E}">
        <p14:creationId xmlns:p14="http://schemas.microsoft.com/office/powerpoint/2010/main" val="334296448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8B31CBA-70B0-F4A3-1F91-2DCA8712EE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400" dirty="0">
                <a:solidFill>
                  <a:srgbClr val="FF0000"/>
                </a:solidFill>
              </a:rPr>
              <a:t>Odvolací řízení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1BA3803-7AA3-18F1-7DC0-5757196579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cs-CZ" sz="2800" dirty="0">
                <a:solidFill>
                  <a:srgbClr val="0070C0"/>
                </a:solidFill>
              </a:rPr>
              <a:t>odvolání se podává písemně ve lhůtě </a:t>
            </a:r>
            <a:r>
              <a:rPr lang="cs-CZ" sz="2800" b="1" dirty="0">
                <a:solidFill>
                  <a:srgbClr val="FF0000"/>
                </a:solidFill>
              </a:rPr>
              <a:t>3 pracovních dnů</a:t>
            </a:r>
            <a:r>
              <a:rPr lang="cs-CZ" sz="2800" dirty="0">
                <a:solidFill>
                  <a:srgbClr val="FF0000"/>
                </a:solidFill>
              </a:rPr>
              <a:t> </a:t>
            </a:r>
            <a:r>
              <a:rPr lang="cs-CZ" sz="2800" dirty="0">
                <a:solidFill>
                  <a:srgbClr val="0070C0"/>
                </a:solidFill>
              </a:rPr>
              <a:t>ode dne zveřejnění výsledků přijímacího řízení (je možné zaslat poštou i poslední den lhůty)</a:t>
            </a:r>
          </a:p>
          <a:p>
            <a:pPr marL="0" indent="0">
              <a:buNone/>
            </a:pPr>
            <a:endParaRPr lang="cs-CZ" sz="2800" dirty="0">
              <a:solidFill>
                <a:srgbClr val="0070C0"/>
              </a:solidFill>
            </a:endParaRPr>
          </a:p>
          <a:p>
            <a:r>
              <a:rPr lang="cs-CZ" sz="2800" dirty="0">
                <a:solidFill>
                  <a:srgbClr val="0070C0"/>
                </a:solidFill>
              </a:rPr>
              <a:t>odvolání se adresuje řediteli střední školy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5682439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9162F76-BD9F-8EAB-864F-CA5FD2B8A3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4400" dirty="0">
                <a:solidFill>
                  <a:srgbClr val="FF0000"/>
                </a:solidFill>
              </a:rPr>
              <a:t>Informace k přijímacímu řízení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573818A-5C5D-3410-F84A-254284CCF7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spcBef>
                <a:spcPct val="80000"/>
              </a:spcBef>
              <a:buClr>
                <a:srgbClr val="0F189C"/>
              </a:buClr>
            </a:pPr>
            <a:r>
              <a:rPr lang="cs-CZ" altLang="cs-CZ" sz="2800" dirty="0">
                <a:solidFill>
                  <a:srgbClr val="0070C0"/>
                </a:solidFill>
              </a:rPr>
              <a:t>MŠMT (</a:t>
            </a:r>
            <a:r>
              <a:rPr lang="cs-CZ" altLang="cs-CZ" sz="2800" dirty="0">
                <a:solidFill>
                  <a:srgbClr val="0070C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www.msmt.cz</a:t>
            </a:r>
            <a:r>
              <a:rPr lang="cs-CZ" altLang="cs-CZ" sz="2800" dirty="0">
                <a:solidFill>
                  <a:srgbClr val="0070C0"/>
                </a:solidFill>
              </a:rPr>
              <a:t>)  </a:t>
            </a:r>
          </a:p>
          <a:p>
            <a:pPr>
              <a:spcBef>
                <a:spcPct val="80000"/>
              </a:spcBef>
              <a:buClr>
                <a:srgbClr val="0F189C"/>
              </a:buClr>
            </a:pPr>
            <a:r>
              <a:rPr lang="cs-CZ" altLang="cs-CZ" sz="2800" dirty="0">
                <a:solidFill>
                  <a:srgbClr val="0070C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www.prihlaskynastredni.cz</a:t>
            </a:r>
          </a:p>
          <a:p>
            <a:pPr>
              <a:spcBef>
                <a:spcPct val="80000"/>
              </a:spcBef>
              <a:buClr>
                <a:srgbClr val="0F189C"/>
              </a:buClr>
            </a:pPr>
            <a:r>
              <a:rPr lang="cs-CZ" altLang="cs-CZ" sz="2800" dirty="0">
                <a:solidFill>
                  <a:srgbClr val="0070C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www.edu.cz </a:t>
            </a:r>
          </a:p>
          <a:p>
            <a:pPr>
              <a:spcBef>
                <a:spcPct val="80000"/>
              </a:spcBef>
              <a:buClr>
                <a:srgbClr val="0F189C"/>
              </a:buClr>
            </a:pPr>
            <a:r>
              <a:rPr lang="cs-CZ" altLang="cs-CZ" sz="2800" dirty="0">
                <a:solidFill>
                  <a:srgbClr val="0070C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www.vyberskoly.cz</a:t>
            </a:r>
            <a:endParaRPr lang="cs-CZ" altLang="cs-CZ" sz="2800" dirty="0">
              <a:solidFill>
                <a:srgbClr val="0070C0"/>
              </a:solidFill>
            </a:endParaRPr>
          </a:p>
          <a:p>
            <a:pPr>
              <a:spcBef>
                <a:spcPct val="80000"/>
              </a:spcBef>
              <a:buClr>
                <a:srgbClr val="0F189C"/>
              </a:buClr>
            </a:pPr>
            <a:r>
              <a:rPr lang="cs-CZ" altLang="cs-CZ" sz="2800" dirty="0">
                <a:solidFill>
                  <a:srgbClr val="0070C0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www.infoabsolvent.cz</a:t>
            </a:r>
            <a:endParaRPr lang="cs-CZ" altLang="cs-CZ" sz="2800" dirty="0">
              <a:solidFill>
                <a:srgbClr val="0070C0"/>
              </a:solidFill>
            </a:endParaRPr>
          </a:p>
          <a:p>
            <a:pPr>
              <a:spcBef>
                <a:spcPct val="80000"/>
              </a:spcBef>
              <a:buClr>
                <a:srgbClr val="0F189C"/>
              </a:buClr>
            </a:pPr>
            <a:r>
              <a:rPr lang="cs-CZ" altLang="cs-CZ" sz="2800" dirty="0">
                <a:solidFill>
                  <a:srgbClr val="0070C0"/>
                </a:solidFill>
              </a:rPr>
              <a:t>www stránky jednotlivých středních škol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1777798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8E4F9EE-814C-7DA9-0C70-7EFF2ED8EA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BA1BB1E-3223-2CE5-F1F8-EB52400083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" indent="0">
              <a:buNone/>
            </a:pPr>
            <a:r>
              <a:rPr lang="cs-CZ" sz="2800" dirty="0">
                <a:solidFill>
                  <a:srgbClr val="0070C0"/>
                </a:solidFill>
              </a:rPr>
              <a:t>Děkuji za pozornost.</a:t>
            </a:r>
          </a:p>
        </p:txBody>
      </p:sp>
    </p:spTree>
    <p:extLst>
      <p:ext uri="{BB962C8B-B14F-4D97-AF65-F5344CB8AC3E}">
        <p14:creationId xmlns:p14="http://schemas.microsoft.com/office/powerpoint/2010/main" val="18551384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9FAB500-582B-B84B-1922-0DA1DFAB35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400" dirty="0">
                <a:solidFill>
                  <a:srgbClr val="FF0000"/>
                </a:solidFill>
              </a:rPr>
              <a:t>Přijímací řízení na SŠ pro rok 2025/2026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E5D6ABD-B42F-D28C-5375-3F59D5544C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3000" y="1965960"/>
            <a:ext cx="9872871" cy="4130040"/>
          </a:xfrm>
        </p:spPr>
        <p:txBody>
          <a:bodyPr>
            <a:normAutofit lnSpcReduction="10000"/>
          </a:bodyPr>
          <a:lstStyle/>
          <a:p>
            <a:pPr marL="342900" indent="-342900">
              <a:lnSpc>
                <a:spcPct val="150000"/>
              </a:lnSpc>
            </a:pPr>
            <a:r>
              <a:rPr lang="cs-CZ" sz="2800" b="1" dirty="0">
                <a:solidFill>
                  <a:srgbClr val="0070C0"/>
                </a:solidFill>
                <a:cs typeface="Arial" panose="020B0604020202020204" pitchFamily="34" charset="0"/>
              </a:rPr>
              <a:t>sjednocení</a:t>
            </a:r>
            <a:r>
              <a:rPr lang="cs-CZ" sz="2800" dirty="0">
                <a:solidFill>
                  <a:srgbClr val="0070C0"/>
                </a:solidFill>
                <a:cs typeface="Arial" panose="020B0604020202020204" pitchFamily="34" charset="0"/>
              </a:rPr>
              <a:t> přijímacího řízení do všech oborů vzdělání                       (bez i s talentovou zkouškou)</a:t>
            </a:r>
          </a:p>
          <a:p>
            <a:pPr marL="342900" indent="-342900">
              <a:lnSpc>
                <a:spcPct val="150000"/>
              </a:lnSpc>
            </a:pPr>
            <a:r>
              <a:rPr lang="cs-CZ" sz="2800" dirty="0">
                <a:solidFill>
                  <a:srgbClr val="0070C0"/>
                </a:solidFill>
                <a:cs typeface="Arial" panose="020B0604020202020204" pitchFamily="34" charset="0"/>
              </a:rPr>
              <a:t>pořadí oborů na přihlášce vyjadřuje </a:t>
            </a:r>
            <a:r>
              <a:rPr lang="cs-CZ" sz="2800" b="1" dirty="0">
                <a:solidFill>
                  <a:srgbClr val="0070C0"/>
                </a:solidFill>
                <a:cs typeface="Arial" panose="020B0604020202020204" pitchFamily="34" charset="0"/>
              </a:rPr>
              <a:t>přednostní volbu</a:t>
            </a:r>
            <a:r>
              <a:rPr lang="cs-CZ" sz="2800" dirty="0">
                <a:solidFill>
                  <a:srgbClr val="0070C0"/>
                </a:solidFill>
                <a:cs typeface="Arial" panose="020B0604020202020204" pitchFamily="34" charset="0"/>
              </a:rPr>
              <a:t> - preference</a:t>
            </a:r>
          </a:p>
          <a:p>
            <a:pPr marL="342900" indent="-342900">
              <a:lnSpc>
                <a:spcPct val="150000"/>
              </a:lnSpc>
            </a:pPr>
            <a:r>
              <a:rPr lang="cs-CZ" sz="2800" dirty="0">
                <a:solidFill>
                  <a:srgbClr val="0070C0"/>
                </a:solidFill>
                <a:cs typeface="Arial" panose="020B0604020202020204" pitchFamily="34" charset="0"/>
              </a:rPr>
              <a:t>po termínu pro podávání přihlášek (20.02.2025) již není možná změna</a:t>
            </a:r>
          </a:p>
          <a:p>
            <a:pPr marL="4572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396942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4AEFCB4-986F-4645-5899-1B361E7A7B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400" dirty="0">
                <a:solidFill>
                  <a:srgbClr val="FF0000"/>
                </a:solidFill>
              </a:rPr>
              <a:t>Kritéria přijímacího řízení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76F7370-741A-F115-B236-14254ADC65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solidFill>
                  <a:srgbClr val="0070C0"/>
                </a:solidFill>
              </a:rPr>
              <a:t>jednotná přijímací zkouška (u určených oborů vzdělání)</a:t>
            </a:r>
          </a:p>
          <a:p>
            <a:pPr>
              <a:lnSpc>
                <a:spcPct val="150000"/>
              </a:lnSpc>
            </a:pPr>
            <a:r>
              <a:rPr lang="cs-CZ" sz="2800" dirty="0">
                <a:solidFill>
                  <a:srgbClr val="0070C0"/>
                </a:solidFill>
              </a:rPr>
              <a:t>školní přijímací zkouška (v kompetenci ředitele SŠ)</a:t>
            </a:r>
          </a:p>
          <a:p>
            <a:pPr>
              <a:lnSpc>
                <a:spcPct val="150000"/>
              </a:lnSpc>
            </a:pPr>
            <a:r>
              <a:rPr lang="cs-CZ" sz="2800" dirty="0">
                <a:solidFill>
                  <a:srgbClr val="0070C0"/>
                </a:solidFill>
              </a:rPr>
              <a:t>talentová zkouška (je-li stanovena v RVP)</a:t>
            </a:r>
          </a:p>
          <a:p>
            <a:pPr>
              <a:lnSpc>
                <a:spcPct val="150000"/>
              </a:lnSpc>
            </a:pPr>
            <a:r>
              <a:rPr lang="cs-CZ" sz="2800" dirty="0">
                <a:solidFill>
                  <a:srgbClr val="0070C0"/>
                </a:solidFill>
              </a:rPr>
              <a:t>hodnocení na vysvědčení z předchozího vzdělávání (v kompetenci ředitele SŠ)</a:t>
            </a:r>
          </a:p>
          <a:p>
            <a:pPr>
              <a:lnSpc>
                <a:spcPct val="150000"/>
              </a:lnSpc>
            </a:pPr>
            <a:r>
              <a:rPr lang="cs-CZ" sz="2800" dirty="0">
                <a:solidFill>
                  <a:srgbClr val="0070C0"/>
                </a:solidFill>
              </a:rPr>
              <a:t>další skutečnosti, které osvědčují vhodné schopnosti, vědomosti </a:t>
            </a:r>
            <a:br>
              <a:rPr lang="cs-CZ" sz="2800" dirty="0">
                <a:solidFill>
                  <a:srgbClr val="0070C0"/>
                </a:solidFill>
              </a:rPr>
            </a:br>
            <a:r>
              <a:rPr lang="cs-CZ" sz="2800" dirty="0">
                <a:solidFill>
                  <a:srgbClr val="0070C0"/>
                </a:solidFill>
              </a:rPr>
              <a:t>a zájmy uchazeče (v kompetenci ředitele SŠ)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816641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F2DD9DA-6622-0E10-9BC8-77C8E0F4C6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400" dirty="0">
                <a:solidFill>
                  <a:srgbClr val="FF0000"/>
                </a:solidFill>
              </a:rPr>
              <a:t>Možnosti podání přihlášky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771A737-5AFD-F9B2-B8B5-7355011AC1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3000" y="1965960"/>
            <a:ext cx="9872871" cy="4130040"/>
          </a:xfrm>
        </p:spPr>
        <p:txBody>
          <a:bodyPr>
            <a:normAutofit lnSpcReduction="10000"/>
          </a:bodyPr>
          <a:lstStyle/>
          <a:p>
            <a:pPr marL="457200" indent="-457200">
              <a:buAutoNum type="arabicPeriod"/>
            </a:pPr>
            <a:r>
              <a:rPr lang="cs-CZ" sz="2800" b="1" u="sng" dirty="0">
                <a:solidFill>
                  <a:srgbClr val="0070C0"/>
                </a:solidFill>
              </a:rPr>
              <a:t>elektronicky prostřednictvím informačního systému</a:t>
            </a:r>
            <a:r>
              <a:rPr lang="cs-CZ" sz="2800" dirty="0">
                <a:solidFill>
                  <a:srgbClr val="0070C0"/>
                </a:solidFill>
              </a:rPr>
              <a:t> o přijímacím řízení na základě prokázání totožnosti s využitím prostředku pro elektronickou identifikaci (DIPSY)</a:t>
            </a:r>
          </a:p>
          <a:p>
            <a:pPr marL="457200" indent="-457200">
              <a:buAutoNum type="arabicPeriod"/>
            </a:pPr>
            <a:endParaRPr lang="cs-CZ" sz="2800" b="1" dirty="0">
              <a:solidFill>
                <a:srgbClr val="0070C0"/>
              </a:solidFill>
            </a:endParaRPr>
          </a:p>
          <a:p>
            <a:pPr marL="457200" indent="-457200">
              <a:buAutoNum type="arabicPeriod"/>
            </a:pPr>
            <a:r>
              <a:rPr lang="cs-CZ" sz="2800" b="1" u="sng" dirty="0">
                <a:solidFill>
                  <a:srgbClr val="0070C0"/>
                </a:solidFill>
              </a:rPr>
              <a:t>v podobě výpisu</a:t>
            </a:r>
            <a:r>
              <a:rPr lang="cs-CZ" sz="2800" dirty="0">
                <a:solidFill>
                  <a:srgbClr val="0070C0"/>
                </a:solidFill>
              </a:rPr>
              <a:t> získaného z informačního systému o přijímacím řízení bez prokázání totožnosti s využitím prostředku pro elektronickou identifikaci</a:t>
            </a:r>
          </a:p>
          <a:p>
            <a:pPr marL="457200" indent="-457200">
              <a:buAutoNum type="arabicPeriod"/>
            </a:pPr>
            <a:endParaRPr lang="cs-CZ" sz="2800" b="1" dirty="0">
              <a:solidFill>
                <a:srgbClr val="0070C0"/>
              </a:solidFill>
            </a:endParaRPr>
          </a:p>
          <a:p>
            <a:pPr marL="457200" indent="-457200">
              <a:buAutoNum type="arabicPeriod"/>
            </a:pPr>
            <a:r>
              <a:rPr lang="cs-CZ" sz="2800" b="1" u="sng" dirty="0">
                <a:solidFill>
                  <a:srgbClr val="0070C0"/>
                </a:solidFill>
              </a:rPr>
              <a:t>na tiskopisu</a:t>
            </a:r>
            <a:r>
              <a:rPr lang="cs-CZ" sz="2800" dirty="0">
                <a:solidFill>
                  <a:srgbClr val="0070C0"/>
                </a:solidFill>
              </a:rPr>
              <a:t>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003679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FE5EB5C-2A42-4C7C-D851-4DFD93BA5A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FF0000"/>
                </a:solidFill>
              </a:rPr>
              <a:t>Přílohy k přihlášce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F887322-B237-07B5-9FA8-1082D7F692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cs-CZ" dirty="0">
                <a:solidFill>
                  <a:srgbClr val="0070C0"/>
                </a:solidFill>
              </a:rPr>
              <a:t>hodnocení předchozího vzdělávání</a:t>
            </a:r>
          </a:p>
          <a:p>
            <a:r>
              <a:rPr lang="cs-CZ" dirty="0">
                <a:solidFill>
                  <a:srgbClr val="0070C0"/>
                </a:solidFill>
              </a:rPr>
              <a:t>lékařský posudek o zdravotní způsobilosti ke vzdělávání</a:t>
            </a:r>
          </a:p>
          <a:p>
            <a:pPr marL="45720" indent="0">
              <a:buNone/>
            </a:pPr>
            <a:r>
              <a:rPr lang="cs-CZ" b="0" i="0" dirty="0">
                <a:solidFill>
                  <a:srgbClr val="0070C0"/>
                </a:solidFill>
                <a:effectLst/>
              </a:rPr>
              <a:t>Obory vzdělání skupin 16 Ekologie a ochrana životního prostřední, 18 Informatické obory, 63 Ekonomika a administrativa, 79 Obecná příprava s výjimkou oboru vzdělání Gymnázium se sportovní přípravou, nevyžadují stanovení zvláštních zdravotních požadavků.</a:t>
            </a:r>
          </a:p>
          <a:p>
            <a:r>
              <a:rPr lang="cs-CZ" dirty="0">
                <a:solidFill>
                  <a:srgbClr val="0070C0"/>
                </a:solidFill>
              </a:rPr>
              <a:t>doporučení školského poradenského zařízení pro úpravu podmínek </a:t>
            </a:r>
            <a:endParaRPr lang="cs-CZ" b="0" i="0" dirty="0">
              <a:solidFill>
                <a:srgbClr val="0070C0"/>
              </a:solidFill>
              <a:effectLst/>
            </a:endParaRPr>
          </a:p>
          <a:p>
            <a:r>
              <a:rPr lang="cs-CZ" dirty="0">
                <a:solidFill>
                  <a:srgbClr val="0070C0"/>
                </a:solidFill>
              </a:rPr>
              <a:t>další přílohy</a:t>
            </a:r>
          </a:p>
        </p:txBody>
      </p:sp>
    </p:spTree>
    <p:extLst>
      <p:ext uri="{BB962C8B-B14F-4D97-AF65-F5344CB8AC3E}">
        <p14:creationId xmlns:p14="http://schemas.microsoft.com/office/powerpoint/2010/main" val="6460038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DCAF0A4-A2DD-3DC3-0EA7-611FCC7755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400" dirty="0">
                <a:solidFill>
                  <a:srgbClr val="FF0000"/>
                </a:solidFill>
              </a:rPr>
              <a:t>Dodatečné předložení dokladů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A40EDF0-7AB8-A219-6009-5C1DA84F9D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>
                <a:solidFill>
                  <a:srgbClr val="0070C0"/>
                </a:solidFill>
              </a:rPr>
              <a:t>ředitel školy může v rámci kritérií přijímacího řízení určit pozdější termín </a:t>
            </a:r>
            <a:br>
              <a:rPr lang="cs-CZ" sz="2400" dirty="0">
                <a:solidFill>
                  <a:srgbClr val="0070C0"/>
                </a:solidFill>
              </a:rPr>
            </a:br>
            <a:r>
              <a:rPr lang="cs-CZ" sz="2400" dirty="0">
                <a:solidFill>
                  <a:srgbClr val="0070C0"/>
                </a:solidFill>
              </a:rPr>
              <a:t>pro předložení dokladů prokazujících plnění kritérií přijímacího řízení </a:t>
            </a:r>
            <a:br>
              <a:rPr lang="cs-CZ" sz="2400" dirty="0">
                <a:solidFill>
                  <a:srgbClr val="0070C0"/>
                </a:solidFill>
              </a:rPr>
            </a:br>
            <a:r>
              <a:rPr lang="cs-CZ" sz="2400" dirty="0">
                <a:solidFill>
                  <a:srgbClr val="0070C0"/>
                </a:solidFill>
              </a:rPr>
              <a:t>(než do 20.02.2025), která pro dané kolo vyhlásil</a:t>
            </a:r>
          </a:p>
          <a:p>
            <a:pPr marL="0" indent="0">
              <a:buNone/>
            </a:pPr>
            <a:endParaRPr lang="cs-CZ" sz="2400" dirty="0">
              <a:solidFill>
                <a:srgbClr val="0070C0"/>
              </a:solidFill>
            </a:endParaRPr>
          </a:p>
          <a:p>
            <a:r>
              <a:rPr lang="cs-CZ" sz="2400" dirty="0">
                <a:solidFill>
                  <a:srgbClr val="0070C0"/>
                </a:solidFill>
              </a:rPr>
              <a:t>po prodlouženém termínu již nelze nic dokládat</a:t>
            </a:r>
          </a:p>
          <a:p>
            <a:endParaRPr lang="cs-CZ" sz="2400" dirty="0">
              <a:solidFill>
                <a:srgbClr val="0070C0"/>
              </a:solidFill>
            </a:endParaRPr>
          </a:p>
          <a:p>
            <a:pPr marL="45720" indent="0">
              <a:buNone/>
            </a:pPr>
            <a:endParaRPr lang="cs-CZ" sz="2400" dirty="0">
              <a:solidFill>
                <a:srgbClr val="0070C0"/>
              </a:solidFill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312304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C27DE00-0867-8B1A-A88D-901820D8C3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400" dirty="0">
                <a:solidFill>
                  <a:srgbClr val="FF0000"/>
                </a:solidFill>
              </a:rPr>
              <a:t>Cizinci s dočasnou ochranou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B0D468D-CB3D-F974-DCE5-3EB5FB84A5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>
                <a:solidFill>
                  <a:srgbClr val="0070C0"/>
                </a:solidFill>
              </a:rPr>
              <a:t>platí stejná pravidla jako v minulém školním roce</a:t>
            </a:r>
          </a:p>
          <a:p>
            <a:r>
              <a:rPr lang="cs-CZ" sz="2400" dirty="0">
                <a:solidFill>
                  <a:srgbClr val="0070C0"/>
                </a:solidFill>
              </a:rPr>
              <a:t>vysvědčení z předchozího vzdělávání nebo další doklady dle kritérií je možné doložit čestným prohlášením</a:t>
            </a:r>
          </a:p>
          <a:p>
            <a:r>
              <a:rPr lang="cs-CZ" sz="2400" dirty="0">
                <a:solidFill>
                  <a:srgbClr val="0070C0"/>
                </a:solidFill>
              </a:rPr>
              <a:t>na žádost se promíjí zkouška českého jazyka</a:t>
            </a:r>
          </a:p>
          <a:p>
            <a:r>
              <a:rPr lang="cs-CZ" sz="2400" dirty="0">
                <a:solidFill>
                  <a:srgbClr val="0070C0"/>
                </a:solidFill>
              </a:rPr>
              <a:t>mohou požádat o test z matematiky v ukrajinském jazyce</a:t>
            </a:r>
          </a:p>
          <a:p>
            <a:r>
              <a:rPr lang="cs-CZ" sz="2400" dirty="0">
                <a:solidFill>
                  <a:srgbClr val="0070C0"/>
                </a:solidFill>
              </a:rPr>
              <a:t>při zadání zkoušek v českém jazyce  se navyšuje časový limit o 25 % a lze použít překladový slovník</a:t>
            </a:r>
          </a:p>
          <a:p>
            <a:r>
              <a:rPr lang="cs-CZ" sz="2400" dirty="0">
                <a:solidFill>
                  <a:srgbClr val="0070C0"/>
                </a:solidFill>
              </a:rPr>
              <a:t>nutnost doložit zdravotní způsobilost pro daný obor vzdělání</a:t>
            </a:r>
          </a:p>
          <a:p>
            <a:pPr marL="4572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911553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88F58DA-23CD-EBA1-6174-A64F77AE77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FF0000"/>
                </a:solidFill>
              </a:rPr>
              <a:t>1. kolo přijímacího řízení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6656EAE-2D33-1302-0564-3DE822400F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b="1" dirty="0">
                <a:solidFill>
                  <a:srgbClr val="FF0000"/>
                </a:solidFill>
              </a:rPr>
              <a:t> maximálně  5 přihlášek:  3 obory vzdělání (běžné –                 bez  talentové zkoušky) + 2 obory vzdělání s talentovou zkouškou</a:t>
            </a:r>
          </a:p>
          <a:p>
            <a:pPr marL="342900" indent="-342900">
              <a:lnSpc>
                <a:spcPct val="150000"/>
              </a:lnSpc>
            </a:pPr>
            <a:r>
              <a:rPr lang="cs-CZ" sz="2800" dirty="0">
                <a:solidFill>
                  <a:srgbClr val="0070C0"/>
                </a:solidFill>
              </a:rPr>
              <a:t>zveřejnění kritérií přijímacího řízení SŠ – </a:t>
            </a:r>
            <a:r>
              <a:rPr lang="cs-CZ" sz="2800" b="1" dirty="0">
                <a:solidFill>
                  <a:srgbClr val="FF0000"/>
                </a:solidFill>
              </a:rPr>
              <a:t>do 31. ledna 2025</a:t>
            </a:r>
          </a:p>
          <a:p>
            <a:pPr marL="342900" indent="-342900">
              <a:lnSpc>
                <a:spcPct val="150000"/>
              </a:lnSpc>
            </a:pPr>
            <a:r>
              <a:rPr lang="cs-CZ" sz="2800" dirty="0">
                <a:solidFill>
                  <a:srgbClr val="0070C0"/>
                </a:solidFill>
              </a:rPr>
              <a:t>termín podávání přihlášek ke vzdělávání – </a:t>
            </a:r>
            <a:r>
              <a:rPr lang="cs-CZ" sz="2800" b="1" dirty="0">
                <a:solidFill>
                  <a:srgbClr val="0070C0"/>
                </a:solidFill>
              </a:rPr>
              <a:t>  </a:t>
            </a:r>
            <a:r>
              <a:rPr lang="cs-CZ" sz="2800" b="1" dirty="0">
                <a:solidFill>
                  <a:srgbClr val="FF0000"/>
                </a:solidFill>
              </a:rPr>
              <a:t>1. – 20. února 2025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772385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513939E-AE37-6554-8AC4-D8FBDBB96F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400" dirty="0">
                <a:solidFill>
                  <a:srgbClr val="FF0000"/>
                </a:solidFill>
              </a:rPr>
              <a:t>Jednotná přijímací zkouška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5E377F2-9A9E-1FD9-0508-4BB12B4AD1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cs-CZ" sz="2800" dirty="0">
                <a:solidFill>
                  <a:srgbClr val="0070C0"/>
                </a:solidFill>
                <a:ea typeface="Calibri"/>
                <a:cs typeface="Arial" panose="020B0604020202020204" pitchFamily="34" charset="0"/>
              </a:rPr>
              <a:t>se týká: oborů vzdělání s maturitní zkouškou</a:t>
            </a:r>
          </a:p>
          <a:p>
            <a:pPr lvl="0">
              <a:lnSpc>
                <a:spcPct val="115000"/>
              </a:lnSpc>
              <a:spcAft>
                <a:spcPts val="1000"/>
              </a:spcAft>
            </a:pPr>
            <a:r>
              <a:rPr lang="cs-CZ" sz="2800" dirty="0">
                <a:solidFill>
                  <a:srgbClr val="0070C0"/>
                </a:solidFill>
                <a:ea typeface="Calibri"/>
                <a:cs typeface="Arial" panose="020B0604020202020204" pitchFamily="34" charset="0"/>
              </a:rPr>
              <a:t>se netýká : skupiny oborů 82 Umění a užité umění (kde je součástí přijímacího řízení talentová zkouška, výjimkou je obor Gymnázium se sportovní přípravou)</a:t>
            </a:r>
          </a:p>
        </p:txBody>
      </p:sp>
    </p:spTree>
    <p:extLst>
      <p:ext uri="{BB962C8B-B14F-4D97-AF65-F5344CB8AC3E}">
        <p14:creationId xmlns:p14="http://schemas.microsoft.com/office/powerpoint/2010/main" val="2874686421"/>
      </p:ext>
    </p:extLst>
  </p:cSld>
  <p:clrMapOvr>
    <a:masterClrMapping/>
  </p:clrMapOvr>
</p:sld>
</file>

<file path=ppt/theme/theme1.xml><?xml version="1.0" encoding="utf-8"?>
<a:theme xmlns:a="http://schemas.openxmlformats.org/drawingml/2006/main" name="Základ">
  <a:themeElements>
    <a:clrScheme name="Základ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Základ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Základ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D9D01AC2-EE7D-4E49-99EE-8E62E4E7E8A7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TM03457444[[fn=Základ]]</Template>
  <TotalTime>192</TotalTime>
  <Words>1003</Words>
  <Application>Microsoft Office PowerPoint</Application>
  <PresentationFormat>Širokoúhlá obrazovka</PresentationFormat>
  <Paragraphs>104</Paragraphs>
  <Slides>19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5" baseType="lpstr">
      <vt:lpstr>Aptos</vt:lpstr>
      <vt:lpstr>Arial</vt:lpstr>
      <vt:lpstr>Calibri</vt:lpstr>
      <vt:lpstr>Corbel</vt:lpstr>
      <vt:lpstr>Wingdings</vt:lpstr>
      <vt:lpstr>Základ</vt:lpstr>
      <vt:lpstr>Přijímací řízení  na Střední školy </vt:lpstr>
      <vt:lpstr>Přijímací řízení na SŠ pro rok 2025/2026</vt:lpstr>
      <vt:lpstr>Kritéria přijímacího řízení</vt:lpstr>
      <vt:lpstr>Možnosti podání přihlášky</vt:lpstr>
      <vt:lpstr>Přílohy k přihlášce</vt:lpstr>
      <vt:lpstr>Dodatečné předložení dokladů</vt:lpstr>
      <vt:lpstr>Cizinci s dočasnou ochranou</vt:lpstr>
      <vt:lpstr>1. kolo přijímacího řízení</vt:lpstr>
      <vt:lpstr>Jednotná přijímací zkouška</vt:lpstr>
      <vt:lpstr>Jednotná přijímací zkouška</vt:lpstr>
      <vt:lpstr>Termíny přijímacích zkoušek</vt:lpstr>
      <vt:lpstr>Náhradní termíny </vt:lpstr>
      <vt:lpstr>Výsledky přijímacího řízení</vt:lpstr>
      <vt:lpstr>Vzdání se práva na přijetí</vt:lpstr>
      <vt:lpstr>2. kolo přijímacího řízení</vt:lpstr>
      <vt:lpstr>3. kolo přijímacího řízení (a další kola)</vt:lpstr>
      <vt:lpstr>Odvolací řízení</vt:lpstr>
      <vt:lpstr>Informace k přijímacímu řízení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Přijímací řízení  na Střední školy </dc:title>
  <dc:creator>Renata Závodná</dc:creator>
  <cp:lastModifiedBy>Renata Závodná</cp:lastModifiedBy>
  <cp:revision>1</cp:revision>
  <dcterms:created xsi:type="dcterms:W3CDTF">2024-12-17T08:36:09Z</dcterms:created>
  <dcterms:modified xsi:type="dcterms:W3CDTF">2025-01-06T08:58:26Z</dcterms:modified>
</cp:coreProperties>
</file>