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7"/>
  </p:notesMasterIdLst>
  <p:sldIdLst>
    <p:sldId id="256" r:id="rId2"/>
    <p:sldId id="259" r:id="rId3"/>
    <p:sldId id="258" r:id="rId4"/>
    <p:sldId id="274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nata Závodná" userId="4aa2c223-3aa7-4dd7-9289-3385d4221b66" providerId="ADAL" clId="{6E5DD5F5-3C70-48D5-96A5-E25F908F7CD1}"/>
    <pc:docChg chg="undo redo custSel delSld modSld">
      <pc:chgData name="Renata Závodná" userId="4aa2c223-3aa7-4dd7-9289-3385d4221b66" providerId="ADAL" clId="{6E5DD5F5-3C70-48D5-96A5-E25F908F7CD1}" dt="2026-01-14T19:02:51.471" v="724" actId="6549"/>
      <pc:docMkLst>
        <pc:docMk/>
      </pc:docMkLst>
      <pc:sldChg chg="modSp mod">
        <pc:chgData name="Renata Závodná" userId="4aa2c223-3aa7-4dd7-9289-3385d4221b66" providerId="ADAL" clId="{6E5DD5F5-3C70-48D5-96A5-E25F908F7CD1}" dt="2026-01-10T19:15:02.772" v="659" actId="6549"/>
        <pc:sldMkLst>
          <pc:docMk/>
          <pc:sldMk cId="2669340280" sldId="256"/>
        </pc:sldMkLst>
        <pc:spChg chg="mod">
          <ac:chgData name="Renata Závodná" userId="4aa2c223-3aa7-4dd7-9289-3385d4221b66" providerId="ADAL" clId="{6E5DD5F5-3C70-48D5-96A5-E25F908F7CD1}" dt="2026-01-10T19:15:02.772" v="659" actId="6549"/>
          <ac:spMkLst>
            <pc:docMk/>
            <pc:sldMk cId="2669340280" sldId="256"/>
            <ac:spMk id="3" creationId="{244A4453-7969-A318-733F-C0F23456D646}"/>
          </ac:spMkLst>
        </pc:spChg>
      </pc:sldChg>
      <pc:sldChg chg="modSp mod">
        <pc:chgData name="Renata Závodná" userId="4aa2c223-3aa7-4dd7-9289-3385d4221b66" providerId="ADAL" clId="{6E5DD5F5-3C70-48D5-96A5-E25F908F7CD1}" dt="2026-01-10T18:58:25.121" v="422" actId="6549"/>
        <pc:sldMkLst>
          <pc:docMk/>
          <pc:sldMk cId="700367916" sldId="258"/>
        </pc:sldMkLst>
        <pc:spChg chg="mod">
          <ac:chgData name="Renata Závodná" userId="4aa2c223-3aa7-4dd7-9289-3385d4221b66" providerId="ADAL" clId="{6E5DD5F5-3C70-48D5-96A5-E25F908F7CD1}" dt="2026-01-10T18:58:25.121" v="422" actId="6549"/>
          <ac:spMkLst>
            <pc:docMk/>
            <pc:sldMk cId="700367916" sldId="258"/>
            <ac:spMk id="3" creationId="{2771A737-5AFD-F9B2-B8B5-7355011AC1AD}"/>
          </ac:spMkLst>
        </pc:spChg>
      </pc:sldChg>
      <pc:sldChg chg="modSp mod">
        <pc:chgData name="Renata Závodná" userId="4aa2c223-3aa7-4dd7-9289-3385d4221b66" providerId="ADAL" clId="{6E5DD5F5-3C70-48D5-96A5-E25F908F7CD1}" dt="2026-01-11T21:09:43.102" v="709" actId="20577"/>
        <pc:sldMkLst>
          <pc:docMk/>
          <pc:sldMk cId="2381664171" sldId="259"/>
        </pc:sldMkLst>
        <pc:spChg chg="mod">
          <ac:chgData name="Renata Závodná" userId="4aa2c223-3aa7-4dd7-9289-3385d4221b66" providerId="ADAL" clId="{6E5DD5F5-3C70-48D5-96A5-E25F908F7CD1}" dt="2026-01-11T21:09:43.102" v="709" actId="20577"/>
          <ac:spMkLst>
            <pc:docMk/>
            <pc:sldMk cId="2381664171" sldId="259"/>
            <ac:spMk id="2" creationId="{74AEFCB4-986F-4645-5899-1B361E7A7B7F}"/>
          </ac:spMkLst>
        </pc:spChg>
      </pc:sldChg>
      <pc:sldChg chg="modSp mod">
        <pc:chgData name="Renata Závodná" userId="4aa2c223-3aa7-4dd7-9289-3385d4221b66" providerId="ADAL" clId="{6E5DD5F5-3C70-48D5-96A5-E25F908F7CD1}" dt="2026-01-07T18:41:07.709" v="34" actId="20577"/>
        <pc:sldMkLst>
          <pc:docMk/>
          <pc:sldMk cId="1077238567" sldId="262"/>
        </pc:sldMkLst>
        <pc:spChg chg="mod">
          <ac:chgData name="Renata Závodná" userId="4aa2c223-3aa7-4dd7-9289-3385d4221b66" providerId="ADAL" clId="{6E5DD5F5-3C70-48D5-96A5-E25F908F7CD1}" dt="2026-01-07T18:41:07.709" v="34" actId="20577"/>
          <ac:spMkLst>
            <pc:docMk/>
            <pc:sldMk cId="1077238567" sldId="262"/>
            <ac:spMk id="3" creationId="{C6656EAE-2D33-1302-0564-3DE822400F20}"/>
          </ac:spMkLst>
        </pc:spChg>
      </pc:sldChg>
      <pc:sldChg chg="modSp mod">
        <pc:chgData name="Renata Závodná" userId="4aa2c223-3aa7-4dd7-9289-3385d4221b66" providerId="ADAL" clId="{6E5DD5F5-3C70-48D5-96A5-E25F908F7CD1}" dt="2026-01-10T19:05:50.468" v="566" actId="20577"/>
        <pc:sldMkLst>
          <pc:docMk/>
          <pc:sldMk cId="2874686421" sldId="263"/>
        </pc:sldMkLst>
        <pc:spChg chg="mod">
          <ac:chgData name="Renata Závodná" userId="4aa2c223-3aa7-4dd7-9289-3385d4221b66" providerId="ADAL" clId="{6E5DD5F5-3C70-48D5-96A5-E25F908F7CD1}" dt="2026-01-10T19:05:50.468" v="566" actId="20577"/>
          <ac:spMkLst>
            <pc:docMk/>
            <pc:sldMk cId="2874686421" sldId="263"/>
            <ac:spMk id="3" creationId="{55E377F2-9A9E-1FD9-0508-4BB12B4AD1D1}"/>
          </ac:spMkLst>
        </pc:spChg>
      </pc:sldChg>
      <pc:sldChg chg="modSp mod">
        <pc:chgData name="Renata Závodná" userId="4aa2c223-3aa7-4dd7-9289-3385d4221b66" providerId="ADAL" clId="{6E5DD5F5-3C70-48D5-96A5-E25F908F7CD1}" dt="2026-01-10T19:06:28.276" v="567" actId="113"/>
        <pc:sldMkLst>
          <pc:docMk/>
          <pc:sldMk cId="873251256" sldId="264"/>
        </pc:sldMkLst>
        <pc:spChg chg="mod">
          <ac:chgData name="Renata Závodná" userId="4aa2c223-3aa7-4dd7-9289-3385d4221b66" providerId="ADAL" clId="{6E5DD5F5-3C70-48D5-96A5-E25F908F7CD1}" dt="2026-01-10T19:06:28.276" v="567" actId="113"/>
          <ac:spMkLst>
            <pc:docMk/>
            <pc:sldMk cId="873251256" sldId="264"/>
            <ac:spMk id="3" creationId="{F9D441AB-A8CF-7ED9-CFE8-0A16D674148A}"/>
          </ac:spMkLst>
        </pc:spChg>
      </pc:sldChg>
      <pc:sldChg chg="modSp mod">
        <pc:chgData name="Renata Závodná" userId="4aa2c223-3aa7-4dd7-9289-3385d4221b66" providerId="ADAL" clId="{6E5DD5F5-3C70-48D5-96A5-E25F908F7CD1}" dt="2026-01-07T18:42:24.465" v="48" actId="20577"/>
        <pc:sldMkLst>
          <pc:docMk/>
          <pc:sldMk cId="1292938802" sldId="265"/>
        </pc:sldMkLst>
        <pc:spChg chg="mod">
          <ac:chgData name="Renata Závodná" userId="4aa2c223-3aa7-4dd7-9289-3385d4221b66" providerId="ADAL" clId="{6E5DD5F5-3C70-48D5-96A5-E25F908F7CD1}" dt="2026-01-07T18:42:24.465" v="48" actId="20577"/>
          <ac:spMkLst>
            <pc:docMk/>
            <pc:sldMk cId="1292938802" sldId="265"/>
            <ac:spMk id="3" creationId="{DA59AB26-B4D8-B402-5678-A27E7B104EEF}"/>
          </ac:spMkLst>
        </pc:spChg>
      </pc:sldChg>
      <pc:sldChg chg="modSp mod">
        <pc:chgData name="Renata Závodná" userId="4aa2c223-3aa7-4dd7-9289-3385d4221b66" providerId="ADAL" clId="{6E5DD5F5-3C70-48D5-96A5-E25F908F7CD1}" dt="2026-01-07T18:42:58.887" v="52" actId="20577"/>
        <pc:sldMkLst>
          <pc:docMk/>
          <pc:sldMk cId="955556507" sldId="266"/>
        </pc:sldMkLst>
        <pc:spChg chg="mod">
          <ac:chgData name="Renata Závodná" userId="4aa2c223-3aa7-4dd7-9289-3385d4221b66" providerId="ADAL" clId="{6E5DD5F5-3C70-48D5-96A5-E25F908F7CD1}" dt="2026-01-07T18:42:58.887" v="52" actId="20577"/>
          <ac:spMkLst>
            <pc:docMk/>
            <pc:sldMk cId="955556507" sldId="266"/>
            <ac:spMk id="3" creationId="{69EF8AAF-4446-8EBF-5374-22F174FD2F06}"/>
          </ac:spMkLst>
        </pc:spChg>
      </pc:sldChg>
      <pc:sldChg chg="modSp mod">
        <pc:chgData name="Renata Závodná" userId="4aa2c223-3aa7-4dd7-9289-3385d4221b66" providerId="ADAL" clId="{6E5DD5F5-3C70-48D5-96A5-E25F908F7CD1}" dt="2026-01-07T18:56:50.173" v="164" actId="12"/>
        <pc:sldMkLst>
          <pc:docMk/>
          <pc:sldMk cId="900895507" sldId="267"/>
        </pc:sldMkLst>
        <pc:spChg chg="mod">
          <ac:chgData name="Renata Závodná" userId="4aa2c223-3aa7-4dd7-9289-3385d4221b66" providerId="ADAL" clId="{6E5DD5F5-3C70-48D5-96A5-E25F908F7CD1}" dt="2026-01-07T18:56:50.173" v="164" actId="12"/>
          <ac:spMkLst>
            <pc:docMk/>
            <pc:sldMk cId="900895507" sldId="267"/>
            <ac:spMk id="3" creationId="{1E89D6A8-2629-B669-8EE4-0F333B94EDBD}"/>
          </ac:spMkLst>
        </pc:spChg>
      </pc:sldChg>
      <pc:sldChg chg="modSp mod">
        <pc:chgData name="Renata Závodná" userId="4aa2c223-3aa7-4dd7-9289-3385d4221b66" providerId="ADAL" clId="{6E5DD5F5-3C70-48D5-96A5-E25F908F7CD1}" dt="2026-01-14T19:02:51.471" v="724" actId="6549"/>
        <pc:sldMkLst>
          <pc:docMk/>
          <pc:sldMk cId="1239678847" sldId="268"/>
        </pc:sldMkLst>
        <pc:spChg chg="mod">
          <ac:chgData name="Renata Závodná" userId="4aa2c223-3aa7-4dd7-9289-3385d4221b66" providerId="ADAL" clId="{6E5DD5F5-3C70-48D5-96A5-E25F908F7CD1}" dt="2026-01-14T19:02:51.471" v="724" actId="6549"/>
          <ac:spMkLst>
            <pc:docMk/>
            <pc:sldMk cId="1239678847" sldId="268"/>
            <ac:spMk id="3" creationId="{A5C73A5C-554D-3629-57C8-DA02C11B50A1}"/>
          </ac:spMkLst>
        </pc:spChg>
      </pc:sldChg>
      <pc:sldChg chg="modSp mod">
        <pc:chgData name="Renata Závodná" userId="4aa2c223-3aa7-4dd7-9289-3385d4221b66" providerId="ADAL" clId="{6E5DD5F5-3C70-48D5-96A5-E25F908F7CD1}" dt="2026-01-10T19:13:25.648" v="651" actId="27636"/>
        <pc:sldMkLst>
          <pc:docMk/>
          <pc:sldMk cId="2410108655" sldId="269"/>
        </pc:sldMkLst>
        <pc:spChg chg="mod">
          <ac:chgData name="Renata Závodná" userId="4aa2c223-3aa7-4dd7-9289-3385d4221b66" providerId="ADAL" clId="{6E5DD5F5-3C70-48D5-96A5-E25F908F7CD1}" dt="2026-01-10T19:13:25.648" v="651" actId="27636"/>
          <ac:spMkLst>
            <pc:docMk/>
            <pc:sldMk cId="2410108655" sldId="269"/>
            <ac:spMk id="3" creationId="{F2596446-51AC-C821-CAC3-C36916D669D0}"/>
          </ac:spMkLst>
        </pc:spChg>
      </pc:sldChg>
      <pc:sldChg chg="modSp mod">
        <pc:chgData name="Renata Závodná" userId="4aa2c223-3aa7-4dd7-9289-3385d4221b66" providerId="ADAL" clId="{6E5DD5F5-3C70-48D5-96A5-E25F908F7CD1}" dt="2026-01-10T19:14:02.183" v="652" actId="6549"/>
        <pc:sldMkLst>
          <pc:docMk/>
          <pc:sldMk cId="3342964484" sldId="270"/>
        </pc:sldMkLst>
        <pc:spChg chg="mod">
          <ac:chgData name="Renata Závodná" userId="4aa2c223-3aa7-4dd7-9289-3385d4221b66" providerId="ADAL" clId="{6E5DD5F5-3C70-48D5-96A5-E25F908F7CD1}" dt="2026-01-10T19:14:02.183" v="652" actId="6549"/>
          <ac:spMkLst>
            <pc:docMk/>
            <pc:sldMk cId="3342964484" sldId="270"/>
            <ac:spMk id="3" creationId="{3D5D201E-3876-FF45-851F-10319521EE9C}"/>
          </ac:spMkLst>
        </pc:spChg>
      </pc:sldChg>
      <pc:sldChg chg="modSp mod">
        <pc:chgData name="Renata Závodná" userId="4aa2c223-3aa7-4dd7-9289-3385d4221b66" providerId="ADAL" clId="{6E5DD5F5-3C70-48D5-96A5-E25F908F7CD1}" dt="2026-01-10T19:00:01.884" v="477" actId="20577"/>
        <pc:sldMkLst>
          <pc:docMk/>
          <pc:sldMk cId="646003890" sldId="274"/>
        </pc:sldMkLst>
        <pc:spChg chg="mod">
          <ac:chgData name="Renata Závodná" userId="4aa2c223-3aa7-4dd7-9289-3385d4221b66" providerId="ADAL" clId="{6E5DD5F5-3C70-48D5-96A5-E25F908F7CD1}" dt="2026-01-10T19:00:01.884" v="477" actId="20577"/>
          <ac:spMkLst>
            <pc:docMk/>
            <pc:sldMk cId="646003890" sldId="274"/>
            <ac:spMk id="3" creationId="{7F887322-B237-07B5-9FA8-1082D7F69250}"/>
          </ac:spMkLst>
        </pc:spChg>
      </pc:sldChg>
    </pc:docChg>
  </pc:docChgLst>
  <pc:docChgLst>
    <pc:chgData name="Renata Závodná" userId="4aa2c223-3aa7-4dd7-9289-3385d4221b66" providerId="ADAL" clId="{0211925D-6C78-435E-989E-F8E507130488}"/>
    <pc:docChg chg="custSel delSld modSld">
      <pc:chgData name="Renata Závodná" userId="4aa2c223-3aa7-4dd7-9289-3385d4221b66" providerId="ADAL" clId="{0211925D-6C78-435E-989E-F8E507130488}" dt="2026-01-13T14:32:30.585" v="36" actId="47"/>
      <pc:docMkLst>
        <pc:docMk/>
      </pc:docMkLst>
      <pc:sldChg chg="modSp mod">
        <pc:chgData name="Renata Závodná" userId="4aa2c223-3aa7-4dd7-9289-3385d4221b66" providerId="ADAL" clId="{0211925D-6C78-435E-989E-F8E507130488}" dt="2026-01-12T05:51:17.982" v="35" actId="27636"/>
        <pc:sldMkLst>
          <pc:docMk/>
          <pc:sldMk cId="2381664171" sldId="259"/>
        </pc:sldMkLst>
        <pc:spChg chg="mod">
          <ac:chgData name="Renata Závodná" userId="4aa2c223-3aa7-4dd7-9289-3385d4221b66" providerId="ADAL" clId="{0211925D-6C78-435E-989E-F8E507130488}" dt="2026-01-12T05:51:17.982" v="35" actId="27636"/>
          <ac:spMkLst>
            <pc:docMk/>
            <pc:sldMk cId="2381664171" sldId="259"/>
            <ac:spMk id="3" creationId="{876F7370-741A-F115-B236-14254ADC65B1}"/>
          </ac:spMkLst>
        </pc:spChg>
      </pc:sldChg>
      <pc:sldChg chg="modSp mod">
        <pc:chgData name="Renata Závodná" userId="4aa2c223-3aa7-4dd7-9289-3385d4221b66" providerId="ADAL" clId="{0211925D-6C78-435E-989E-F8E507130488}" dt="2026-01-12T05:45:12.895" v="18" actId="20577"/>
        <pc:sldMkLst>
          <pc:docMk/>
          <pc:sldMk cId="1077238567" sldId="262"/>
        </pc:sldMkLst>
        <pc:spChg chg="mod">
          <ac:chgData name="Renata Závodná" userId="4aa2c223-3aa7-4dd7-9289-3385d4221b66" providerId="ADAL" clId="{0211925D-6C78-435E-989E-F8E507130488}" dt="2026-01-12T05:45:12.895" v="18" actId="20577"/>
          <ac:spMkLst>
            <pc:docMk/>
            <pc:sldMk cId="1077238567" sldId="262"/>
            <ac:spMk id="3" creationId="{C6656EAE-2D33-1302-0564-3DE822400F20}"/>
          </ac:spMkLst>
        </pc:spChg>
      </pc:sldChg>
      <pc:sldChg chg="modSp mod">
        <pc:chgData name="Renata Závodná" userId="4aa2c223-3aa7-4dd7-9289-3385d4221b66" providerId="ADAL" clId="{0211925D-6C78-435E-989E-F8E507130488}" dt="2026-01-12T05:44:30.230" v="13" actId="207"/>
        <pc:sldMkLst>
          <pc:docMk/>
          <pc:sldMk cId="2874686421" sldId="263"/>
        </pc:sldMkLst>
        <pc:spChg chg="mod">
          <ac:chgData name="Renata Závodná" userId="4aa2c223-3aa7-4dd7-9289-3385d4221b66" providerId="ADAL" clId="{0211925D-6C78-435E-989E-F8E507130488}" dt="2026-01-12T05:44:30.230" v="13" actId="207"/>
          <ac:spMkLst>
            <pc:docMk/>
            <pc:sldMk cId="2874686421" sldId="263"/>
            <ac:spMk id="3" creationId="{55E377F2-9A9E-1FD9-0508-4BB12B4AD1D1}"/>
          </ac:spMkLst>
        </pc:spChg>
      </pc:sldChg>
      <pc:sldChg chg="modSp mod">
        <pc:chgData name="Renata Závodná" userId="4aa2c223-3aa7-4dd7-9289-3385d4221b66" providerId="ADAL" clId="{0211925D-6C78-435E-989E-F8E507130488}" dt="2026-01-12T05:46:18.218" v="20" actId="12"/>
        <pc:sldMkLst>
          <pc:docMk/>
          <pc:sldMk cId="900895507" sldId="267"/>
        </pc:sldMkLst>
        <pc:spChg chg="mod">
          <ac:chgData name="Renata Závodná" userId="4aa2c223-3aa7-4dd7-9289-3385d4221b66" providerId="ADAL" clId="{0211925D-6C78-435E-989E-F8E507130488}" dt="2026-01-12T05:46:18.218" v="20" actId="12"/>
          <ac:spMkLst>
            <pc:docMk/>
            <pc:sldMk cId="900895507" sldId="267"/>
            <ac:spMk id="3" creationId="{1E89D6A8-2629-B669-8EE4-0F333B94EDBD}"/>
          </ac:spMkLst>
        </pc:spChg>
      </pc:sldChg>
      <pc:sldChg chg="modSp mod">
        <pc:chgData name="Renata Závodná" userId="4aa2c223-3aa7-4dd7-9289-3385d4221b66" providerId="ADAL" clId="{0211925D-6C78-435E-989E-F8E507130488}" dt="2026-01-12T05:47:03.026" v="21" actId="255"/>
        <pc:sldMkLst>
          <pc:docMk/>
          <pc:sldMk cId="3342964484" sldId="270"/>
        </pc:sldMkLst>
        <pc:spChg chg="mod">
          <ac:chgData name="Renata Závodná" userId="4aa2c223-3aa7-4dd7-9289-3385d4221b66" providerId="ADAL" clId="{0211925D-6C78-435E-989E-F8E507130488}" dt="2026-01-12T05:47:03.026" v="21" actId="255"/>
          <ac:spMkLst>
            <pc:docMk/>
            <pc:sldMk cId="3342964484" sldId="270"/>
            <ac:spMk id="3" creationId="{3D5D201E-3876-FF45-851F-10319521EE9C}"/>
          </ac:spMkLst>
        </pc:spChg>
      </pc:sldChg>
      <pc:sldChg chg="modSp mod">
        <pc:chgData name="Renata Závodná" userId="4aa2c223-3aa7-4dd7-9289-3385d4221b66" providerId="ADAL" clId="{0211925D-6C78-435E-989E-F8E507130488}" dt="2026-01-12T05:50:48.555" v="33" actId="27636"/>
        <pc:sldMkLst>
          <pc:docMk/>
          <pc:sldMk cId="717777989" sldId="272"/>
        </pc:sldMkLst>
        <pc:spChg chg="mod">
          <ac:chgData name="Renata Závodná" userId="4aa2c223-3aa7-4dd7-9289-3385d4221b66" providerId="ADAL" clId="{0211925D-6C78-435E-989E-F8E507130488}" dt="2026-01-12T05:50:48.555" v="33" actId="27636"/>
          <ac:spMkLst>
            <pc:docMk/>
            <pc:sldMk cId="717777989" sldId="272"/>
            <ac:spMk id="3" creationId="{D573818A-5C5D-3410-F84A-254284CCF75A}"/>
          </ac:spMkLst>
        </pc:spChg>
      </pc:sldChg>
      <pc:sldChg chg="del">
        <pc:chgData name="Renata Závodná" userId="4aa2c223-3aa7-4dd7-9289-3385d4221b66" providerId="ADAL" clId="{0211925D-6C78-435E-989E-F8E507130488}" dt="2026-01-13T14:32:30.585" v="36" actId="47"/>
        <pc:sldMkLst>
          <pc:docMk/>
          <pc:sldMk cId="1855138445" sldId="27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2AABE6-E066-4AE2-A394-2A47869BA062}" type="datetimeFigureOut">
              <a:rPr lang="cs-CZ" smtClean="0"/>
              <a:t>14.01.2026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B0090C-361A-4DD2-B11A-28CF38EBE03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7048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B0090C-361A-4DD2-B11A-28CF38EBE03B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30413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B0090C-361A-4DD2-B11A-28CF38EBE03B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0074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59E1895-E3AD-4F90-B01E-FBE7B8B19A03}" type="datetimeFigureOut">
              <a:rPr lang="cs-CZ" smtClean="0"/>
              <a:t>14.01.2026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A30D5D6-9D54-4C93-B9F8-B39275F2B766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4262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1895-E3AD-4F90-B01E-FBE7B8B19A03}" type="datetimeFigureOut">
              <a:rPr lang="cs-CZ" smtClean="0"/>
              <a:t>14.01.2026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0D5D6-9D54-4C93-B9F8-B39275F2B7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758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1895-E3AD-4F90-B01E-FBE7B8B19A03}" type="datetimeFigureOut">
              <a:rPr lang="cs-CZ" smtClean="0"/>
              <a:t>14.01.2026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0D5D6-9D54-4C93-B9F8-B39275F2B7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5934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1895-E3AD-4F90-B01E-FBE7B8B19A03}" type="datetimeFigureOut">
              <a:rPr lang="cs-CZ" smtClean="0"/>
              <a:t>14.01.2026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0D5D6-9D54-4C93-B9F8-B39275F2B7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7511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1895-E3AD-4F90-B01E-FBE7B8B19A03}" type="datetimeFigureOut">
              <a:rPr lang="cs-CZ" smtClean="0"/>
              <a:t>14.01.2026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0D5D6-9D54-4C93-B9F8-B39275F2B766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5417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1895-E3AD-4F90-B01E-FBE7B8B19A03}" type="datetimeFigureOut">
              <a:rPr lang="cs-CZ" smtClean="0"/>
              <a:t>14.01.2026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0D5D6-9D54-4C93-B9F8-B39275F2B7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4240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1895-E3AD-4F90-B01E-FBE7B8B19A03}" type="datetimeFigureOut">
              <a:rPr lang="cs-CZ" smtClean="0"/>
              <a:t>14.01.2026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0D5D6-9D54-4C93-B9F8-B39275F2B7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1927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1895-E3AD-4F90-B01E-FBE7B8B19A03}" type="datetimeFigureOut">
              <a:rPr lang="cs-CZ" smtClean="0"/>
              <a:t>14.01.2026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0D5D6-9D54-4C93-B9F8-B39275F2B7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5309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1895-E3AD-4F90-B01E-FBE7B8B19A03}" type="datetimeFigureOut">
              <a:rPr lang="cs-CZ" smtClean="0"/>
              <a:t>14.01.2026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0D5D6-9D54-4C93-B9F8-B39275F2B7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8195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1895-E3AD-4F90-B01E-FBE7B8B19A03}" type="datetimeFigureOut">
              <a:rPr lang="cs-CZ" smtClean="0"/>
              <a:t>14.01.2026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0D5D6-9D54-4C93-B9F8-B39275F2B7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3066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1895-E3AD-4F90-B01E-FBE7B8B19A03}" type="datetimeFigureOut">
              <a:rPr lang="cs-CZ" smtClean="0"/>
              <a:t>14.01.2026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0D5D6-9D54-4C93-B9F8-B39275F2B7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3108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C59E1895-E3AD-4F90-B01E-FBE7B8B19A03}" type="datetimeFigureOut">
              <a:rPr lang="cs-CZ" smtClean="0"/>
              <a:t>14.01.2026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AA30D5D6-9D54-4C93-B9F8-B39275F2B7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1086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yberskoly.cz/" TargetMode="External"/><Relationship Id="rId2" Type="http://schemas.openxmlformats.org/officeDocument/2006/relationships/hyperlink" Target="http://www.msmt.cz/vzdelavani/stredni-vzdelavani/prijimani-na-stredni-skoly-a-konzervator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96A231-6D4F-82A4-F779-1BAC8219AD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Přijímací řízení </a:t>
            </a:r>
            <a:br>
              <a:rPr lang="cs-CZ" dirty="0"/>
            </a:br>
            <a:r>
              <a:rPr lang="cs-CZ" dirty="0"/>
              <a:t>na Střední školy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44A4453-7969-A318-733F-C0F23456D6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endParaRPr lang="cs-CZ" dirty="0"/>
          </a:p>
          <a:p>
            <a:pPr algn="l"/>
            <a:r>
              <a:rPr lang="cs-CZ" sz="2800" dirty="0"/>
              <a:t>RNDr. </a:t>
            </a:r>
            <a:r>
              <a:rPr lang="cs-CZ" sz="2800"/>
              <a:t>Renata </a:t>
            </a:r>
            <a:r>
              <a:rPr lang="cs-CZ" sz="2800" dirty="0"/>
              <a:t>Závodná</a:t>
            </a:r>
            <a:r>
              <a:rPr lang="cs-CZ" sz="2800"/>
              <a:t>	</a:t>
            </a:r>
            <a:r>
              <a:rPr lang="cs-CZ" dirty="0"/>
              <a:t>			</a:t>
            </a:r>
            <a:r>
              <a:rPr lang="cs-CZ" sz="2800" dirty="0"/>
              <a:t>        12. 1. 2026</a:t>
            </a:r>
          </a:p>
        </p:txBody>
      </p:sp>
    </p:spTree>
    <p:extLst>
      <p:ext uri="{BB962C8B-B14F-4D97-AF65-F5344CB8AC3E}">
        <p14:creationId xmlns:p14="http://schemas.microsoft.com/office/powerpoint/2010/main" val="2669340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F95AA0-A3E1-8284-9C21-252C53875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rgbClr val="FF0000"/>
                </a:solidFill>
              </a:rPr>
              <a:t>Výsledky přijímacího řízení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E89D6A8-2629-B669-8EE4-0F333B94ED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0070C0"/>
                </a:solidFill>
              </a:rPr>
              <a:t>pokud se uchazeč umístí "nad čarou" ve více školách, bude systémem přiřazen na první z nich</a:t>
            </a:r>
          </a:p>
          <a:p>
            <a:pPr marL="0" indent="0">
              <a:buNone/>
            </a:pPr>
            <a:endParaRPr lang="cs-CZ" sz="2800" dirty="0">
              <a:solidFill>
                <a:srgbClr val="0070C0"/>
              </a:solidFill>
            </a:endParaRPr>
          </a:p>
          <a:p>
            <a:r>
              <a:rPr lang="cs-CZ" sz="2800" dirty="0">
                <a:solidFill>
                  <a:srgbClr val="0070C0"/>
                </a:solidFill>
              </a:rPr>
              <a:t>rozhodnutí o přijetí nebo nepřijetí ke vzdělávání se oznamují </a:t>
            </a:r>
            <a:r>
              <a:rPr lang="cs-CZ" sz="2800" b="1" dirty="0">
                <a:solidFill>
                  <a:srgbClr val="0070C0"/>
                </a:solidFill>
              </a:rPr>
              <a:t>zveřejněním seznamu uchazečů</a:t>
            </a:r>
            <a:r>
              <a:rPr lang="cs-CZ" sz="2800" dirty="0">
                <a:solidFill>
                  <a:srgbClr val="0070C0"/>
                </a:solidFill>
              </a:rPr>
              <a:t> a označením přijat/nepřijat (nevyhotovuje se písemné rozhodnutí)</a:t>
            </a:r>
          </a:p>
          <a:p>
            <a:pPr marL="457200" indent="-457200"/>
            <a:endParaRPr lang="cs-CZ" sz="2800" dirty="0">
              <a:solidFill>
                <a:srgbClr val="0070C0"/>
              </a:solidFill>
            </a:endParaRPr>
          </a:p>
          <a:p>
            <a:r>
              <a:rPr lang="cs-CZ" sz="2800" dirty="0">
                <a:solidFill>
                  <a:srgbClr val="0070C0"/>
                </a:solidFill>
              </a:rPr>
              <a:t>výsledky 1. kola přijímacího řízení budou zveřejněny </a:t>
            </a:r>
            <a:r>
              <a:rPr lang="cs-CZ" sz="2800" b="1" dirty="0">
                <a:solidFill>
                  <a:srgbClr val="FF0000"/>
                </a:solidFill>
              </a:rPr>
              <a:t>15. května 2026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0895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6275D5-CFAD-6846-9180-1B91390F8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rgbClr val="FF0000"/>
                </a:solidFill>
              </a:rPr>
              <a:t>Vzdání se práva na přijetí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C73A5C-554D-3629-57C8-DA02C11B5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>
                <a:solidFill>
                  <a:srgbClr val="0070C0"/>
                </a:solidFill>
              </a:rPr>
              <a:t>uchazeč se může vzdát práva na přijetí do daného oboru vzdělání (zcela se zříká přijetí v 1. kole)</a:t>
            </a:r>
          </a:p>
          <a:p>
            <a:pPr marL="0" indent="0">
              <a:buNone/>
            </a:pPr>
            <a:endParaRPr lang="cs-CZ" sz="2800" dirty="0">
              <a:solidFill>
                <a:srgbClr val="0070C0"/>
              </a:solidFill>
            </a:endParaRPr>
          </a:p>
          <a:p>
            <a:r>
              <a:rPr lang="cs-CZ" sz="2800" dirty="0">
                <a:solidFill>
                  <a:srgbClr val="0070C0"/>
                </a:solidFill>
              </a:rPr>
              <a:t>aby se mohl přihlásit do 2. kola, tak musí tento úkon udělat       do </a:t>
            </a:r>
            <a:r>
              <a:rPr lang="cs-CZ" sz="2800" b="1" dirty="0">
                <a:solidFill>
                  <a:srgbClr val="0070C0"/>
                </a:solidFill>
              </a:rPr>
              <a:t>22. května 2026</a:t>
            </a:r>
          </a:p>
          <a:p>
            <a:pPr marL="0" indent="0">
              <a:buNone/>
            </a:pPr>
            <a:endParaRPr lang="cs-CZ" sz="2800" dirty="0">
              <a:solidFill>
                <a:srgbClr val="0070C0"/>
              </a:solidFill>
            </a:endParaRPr>
          </a:p>
          <a:p>
            <a:r>
              <a:rPr lang="cs-CZ" sz="2800" dirty="0">
                <a:solidFill>
                  <a:srgbClr val="0070C0"/>
                </a:solidFill>
              </a:rPr>
              <a:t>vzdání se práva na přijetí musí být provedeno </a:t>
            </a:r>
            <a:r>
              <a:rPr lang="cs-CZ" sz="2800">
                <a:solidFill>
                  <a:srgbClr val="0070C0"/>
                </a:solidFill>
              </a:rPr>
              <a:t>prokazatelně </a:t>
            </a:r>
            <a:endParaRPr lang="cs-CZ" sz="2800" dirty="0">
              <a:solidFill>
                <a:srgbClr val="0070C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9678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0162EB-6F9F-C2DD-2095-7B2D4ED0B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rgbClr val="FF0000"/>
                </a:solidFill>
              </a:rPr>
              <a:t>2. kolo přijímacího řízení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596446-51AC-C821-CAC3-C36916D66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3000" dirty="0">
                <a:solidFill>
                  <a:srgbClr val="0070C0"/>
                </a:solidFill>
              </a:rPr>
              <a:t>platí stejná pravidla jako v 1. kole (stejné množství přihlášek – až 5, jednotně stanovené termíny)</a:t>
            </a:r>
          </a:p>
          <a:p>
            <a:r>
              <a:rPr lang="cs-CZ" sz="3000" dirty="0">
                <a:solidFill>
                  <a:srgbClr val="0070C0"/>
                </a:solidFill>
              </a:rPr>
              <a:t>jednotná přijímací zkouška se nekoná</a:t>
            </a:r>
          </a:p>
          <a:p>
            <a:r>
              <a:rPr lang="cs-CZ" sz="3000" dirty="0">
                <a:solidFill>
                  <a:srgbClr val="0070C0"/>
                </a:solidFill>
              </a:rPr>
              <a:t>přihlášku může podat pouze uchazeč, který nebyl přijat v 1. kole nebo se vzdal práva na přijetí</a:t>
            </a:r>
          </a:p>
          <a:p>
            <a:r>
              <a:rPr lang="cs-CZ" sz="3000" dirty="0">
                <a:solidFill>
                  <a:srgbClr val="0070C0"/>
                </a:solidFill>
              </a:rPr>
              <a:t>kritéria zveřejní ředitel školy do </a:t>
            </a:r>
            <a:r>
              <a:rPr lang="cs-CZ" sz="3000" b="1" dirty="0">
                <a:solidFill>
                  <a:srgbClr val="FF0000"/>
                </a:solidFill>
              </a:rPr>
              <a:t>19. května 2026</a:t>
            </a:r>
          </a:p>
          <a:p>
            <a:r>
              <a:rPr lang="cs-CZ" sz="3000" dirty="0">
                <a:solidFill>
                  <a:srgbClr val="0070C0"/>
                </a:solidFill>
              </a:rPr>
              <a:t>termín pro podávání přihlášky – </a:t>
            </a:r>
            <a:r>
              <a:rPr lang="cs-CZ" sz="3000" b="1" dirty="0">
                <a:solidFill>
                  <a:srgbClr val="FF0000"/>
                </a:solidFill>
              </a:rPr>
              <a:t>od 19. do 25. května 2026</a:t>
            </a:r>
          </a:p>
          <a:p>
            <a:r>
              <a:rPr lang="cs-CZ" sz="3000" dirty="0">
                <a:solidFill>
                  <a:srgbClr val="0070C0"/>
                </a:solidFill>
              </a:rPr>
              <a:t>zveřejnění</a:t>
            </a:r>
            <a:r>
              <a:rPr lang="cs-CZ" sz="3000" b="1" dirty="0">
                <a:solidFill>
                  <a:srgbClr val="0070C0"/>
                </a:solidFill>
              </a:rPr>
              <a:t> </a:t>
            </a:r>
            <a:r>
              <a:rPr lang="cs-CZ" sz="3000" dirty="0">
                <a:solidFill>
                  <a:srgbClr val="0070C0"/>
                </a:solidFill>
              </a:rPr>
              <a:t>výsledků</a:t>
            </a:r>
            <a:r>
              <a:rPr lang="cs-CZ" sz="3000" b="1" dirty="0">
                <a:solidFill>
                  <a:srgbClr val="0070C0"/>
                </a:solidFill>
              </a:rPr>
              <a:t> – </a:t>
            </a:r>
            <a:r>
              <a:rPr lang="cs-CZ" sz="3000" b="1" dirty="0">
                <a:solidFill>
                  <a:srgbClr val="FF0000"/>
                </a:solidFill>
              </a:rPr>
              <a:t>23. června 2026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01086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969056-A9C5-2DA3-0468-BCFDCCC73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rgbClr val="FF0000"/>
                </a:solidFill>
              </a:rPr>
              <a:t>3. kolo přijímacího řízení (a další kola)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D5D201E-3876-FF45-851F-10319521EE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57400"/>
            <a:ext cx="9872871" cy="4471416"/>
          </a:xfrm>
        </p:spPr>
        <p:txBody>
          <a:bodyPr>
            <a:noAutofit/>
          </a:bodyPr>
          <a:lstStyle/>
          <a:p>
            <a:r>
              <a:rPr lang="cs-CZ" sz="2800" dirty="0">
                <a:solidFill>
                  <a:srgbClr val="0070C0"/>
                </a:solidFill>
              </a:rPr>
              <a:t>termín pro odevzdání přihlášek - až 7. den po vydání rozhodnutí ve 2. kole přijímacího řízení</a:t>
            </a:r>
          </a:p>
          <a:p>
            <a:r>
              <a:rPr lang="cs-CZ" sz="2800" dirty="0">
                <a:solidFill>
                  <a:srgbClr val="0070C0"/>
                </a:solidFill>
              </a:rPr>
              <a:t>počet přihlášek je neomezený</a:t>
            </a:r>
          </a:p>
          <a:p>
            <a:r>
              <a:rPr lang="cs-CZ" sz="2800" dirty="0">
                <a:solidFill>
                  <a:srgbClr val="0070C0"/>
                </a:solidFill>
              </a:rPr>
              <a:t>přihlášky lze podávat jen na tiskopisu (jeden tiskopis = jedna škola)</a:t>
            </a:r>
          </a:p>
          <a:p>
            <a:r>
              <a:rPr lang="cs-CZ" sz="2800" dirty="0">
                <a:solidFill>
                  <a:srgbClr val="0070C0"/>
                </a:solidFill>
              </a:rPr>
              <a:t>rozhodnutí se vyhotovují v písemné formě</a:t>
            </a:r>
          </a:p>
          <a:p>
            <a:r>
              <a:rPr lang="cs-CZ" sz="2800" dirty="0">
                <a:solidFill>
                  <a:srgbClr val="0070C0"/>
                </a:solidFill>
              </a:rPr>
              <a:t>přijatý uchazeč musí do 7 pracovních dnů ode dne oznámení (doručení) rozhodnutí </a:t>
            </a:r>
            <a:r>
              <a:rPr lang="cs-CZ" sz="2800" b="1" dirty="0">
                <a:solidFill>
                  <a:srgbClr val="0070C0"/>
                </a:solidFill>
              </a:rPr>
              <a:t>potvrdit svůj úmysl vzdělávat</a:t>
            </a:r>
            <a:r>
              <a:rPr lang="cs-CZ" sz="2800" dirty="0">
                <a:solidFill>
                  <a:srgbClr val="0070C0"/>
                </a:solidFill>
              </a:rPr>
              <a:t> se v daném oboru vzdělání</a:t>
            </a:r>
          </a:p>
        </p:txBody>
      </p:sp>
    </p:spTree>
    <p:extLst>
      <p:ext uri="{BB962C8B-B14F-4D97-AF65-F5344CB8AC3E}">
        <p14:creationId xmlns:p14="http://schemas.microsoft.com/office/powerpoint/2010/main" val="33429644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B31CBA-70B0-F4A3-1F91-2DCA8712E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rgbClr val="FF0000"/>
                </a:solidFill>
              </a:rPr>
              <a:t>Odvolací řízení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BA3803-7AA3-18F1-7DC0-575719657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cs-CZ" sz="2800" dirty="0">
                <a:solidFill>
                  <a:srgbClr val="0070C0"/>
                </a:solidFill>
              </a:rPr>
              <a:t>odvolání se podává písemně ve lhůtě </a:t>
            </a:r>
            <a:r>
              <a:rPr lang="cs-CZ" sz="2800" b="1" dirty="0">
                <a:solidFill>
                  <a:srgbClr val="FF0000"/>
                </a:solidFill>
              </a:rPr>
              <a:t>3 pracovních dnů</a:t>
            </a:r>
            <a:r>
              <a:rPr lang="cs-CZ" sz="2800" dirty="0">
                <a:solidFill>
                  <a:srgbClr val="FF0000"/>
                </a:solidFill>
              </a:rPr>
              <a:t> </a:t>
            </a:r>
            <a:r>
              <a:rPr lang="cs-CZ" sz="2800" dirty="0">
                <a:solidFill>
                  <a:srgbClr val="0070C0"/>
                </a:solidFill>
              </a:rPr>
              <a:t>ode dne zveřejnění výsledků přijímacího řízení (je možné zaslat poštou i poslední den lhůty)</a:t>
            </a:r>
          </a:p>
          <a:p>
            <a:pPr marL="0" indent="0">
              <a:buNone/>
            </a:pPr>
            <a:endParaRPr lang="cs-CZ" sz="2800" dirty="0">
              <a:solidFill>
                <a:srgbClr val="0070C0"/>
              </a:solidFill>
            </a:endParaRPr>
          </a:p>
          <a:p>
            <a:r>
              <a:rPr lang="cs-CZ" sz="2800" dirty="0">
                <a:solidFill>
                  <a:srgbClr val="0070C0"/>
                </a:solidFill>
              </a:rPr>
              <a:t>odvolání se adresuje řediteli střední školy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68243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162F76-BD9F-8EAB-864F-CA5FD2B8A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4400" dirty="0">
                <a:solidFill>
                  <a:srgbClr val="FF0000"/>
                </a:solidFill>
              </a:rPr>
              <a:t>Informace k přijímacímu řízení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573818A-5C5D-3410-F84A-254284CCF7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80000"/>
              </a:spcBef>
              <a:buClr>
                <a:srgbClr val="0F189C"/>
              </a:buClr>
            </a:pPr>
            <a:r>
              <a:rPr lang="cs-CZ" altLang="cs-CZ" sz="2800" dirty="0">
                <a:solidFill>
                  <a:srgbClr val="0070C0"/>
                </a:solidFill>
              </a:rPr>
              <a:t>MŠMT (</a:t>
            </a:r>
            <a:r>
              <a:rPr lang="cs-CZ" altLang="cs-CZ" sz="28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www.msmt.cz</a:t>
            </a:r>
            <a:r>
              <a:rPr lang="cs-CZ" altLang="cs-CZ" sz="2800" dirty="0">
                <a:solidFill>
                  <a:srgbClr val="0070C0"/>
                </a:solidFill>
              </a:rPr>
              <a:t>)  </a:t>
            </a:r>
          </a:p>
          <a:p>
            <a:pPr>
              <a:spcBef>
                <a:spcPct val="80000"/>
              </a:spcBef>
              <a:buClr>
                <a:srgbClr val="0F189C"/>
              </a:buClr>
            </a:pPr>
            <a:r>
              <a:rPr lang="cs-CZ" altLang="cs-CZ" sz="28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www.prihlaskynastredni.cz</a:t>
            </a:r>
          </a:p>
          <a:p>
            <a:pPr>
              <a:spcBef>
                <a:spcPct val="80000"/>
              </a:spcBef>
              <a:buClr>
                <a:srgbClr val="0F189C"/>
              </a:buClr>
            </a:pPr>
            <a:r>
              <a:rPr lang="cs-CZ" altLang="cs-CZ" sz="28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www.cermat.cz</a:t>
            </a:r>
          </a:p>
          <a:p>
            <a:pPr>
              <a:spcBef>
                <a:spcPct val="80000"/>
              </a:spcBef>
              <a:buClr>
                <a:srgbClr val="0F189C"/>
              </a:buClr>
            </a:pPr>
            <a:r>
              <a:rPr lang="cs-CZ" altLang="cs-CZ" sz="2800" dirty="0">
                <a:solidFill>
                  <a:srgbClr val="0070C0"/>
                </a:solidFill>
              </a:rPr>
              <a:t>www stránky jednotlivých středních škol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7777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AEFCB4-986F-4645-5899-1B361E7A7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rgbClr val="FF0000"/>
                </a:solidFill>
              </a:rPr>
              <a:t>Kritéria </a:t>
            </a:r>
            <a:r>
              <a:rPr lang="cs-CZ" sz="4400">
                <a:solidFill>
                  <a:srgbClr val="FF0000"/>
                </a:solidFill>
              </a:rPr>
              <a:t>přijímacího řízení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76F7370-741A-F115-B236-14254ADC65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cs-CZ" sz="3100" dirty="0">
                <a:solidFill>
                  <a:srgbClr val="0070C0"/>
                </a:solidFill>
              </a:rPr>
              <a:t>jednotná přijímací zkouška (u určených oborů vzdělání)</a:t>
            </a:r>
          </a:p>
          <a:p>
            <a:pPr>
              <a:lnSpc>
                <a:spcPct val="150000"/>
              </a:lnSpc>
            </a:pPr>
            <a:r>
              <a:rPr lang="cs-CZ" sz="3100" dirty="0">
                <a:solidFill>
                  <a:srgbClr val="0070C0"/>
                </a:solidFill>
              </a:rPr>
              <a:t>školní přijímací zkouška (v kompetenci ředitele SŠ)</a:t>
            </a:r>
          </a:p>
          <a:p>
            <a:pPr>
              <a:lnSpc>
                <a:spcPct val="150000"/>
              </a:lnSpc>
            </a:pPr>
            <a:r>
              <a:rPr lang="cs-CZ" sz="3100" dirty="0">
                <a:solidFill>
                  <a:srgbClr val="0070C0"/>
                </a:solidFill>
              </a:rPr>
              <a:t>talentová zkouška (je-li stanovena v RVP)</a:t>
            </a:r>
          </a:p>
          <a:p>
            <a:pPr>
              <a:lnSpc>
                <a:spcPct val="150000"/>
              </a:lnSpc>
            </a:pPr>
            <a:r>
              <a:rPr lang="cs-CZ" sz="3100" dirty="0">
                <a:solidFill>
                  <a:srgbClr val="0070C0"/>
                </a:solidFill>
              </a:rPr>
              <a:t>hodnocení na vysvědčení z předchozího vzdělávání (v kompetenci ředitele SŠ)</a:t>
            </a:r>
          </a:p>
          <a:p>
            <a:pPr>
              <a:lnSpc>
                <a:spcPct val="150000"/>
              </a:lnSpc>
            </a:pPr>
            <a:r>
              <a:rPr lang="cs-CZ" sz="3100" dirty="0">
                <a:solidFill>
                  <a:srgbClr val="0070C0"/>
                </a:solidFill>
              </a:rPr>
              <a:t>další skutečnosti, které osvědčují vhodné schopnosti, vědomosti </a:t>
            </a:r>
            <a:br>
              <a:rPr lang="cs-CZ" sz="3100" dirty="0">
                <a:solidFill>
                  <a:srgbClr val="0070C0"/>
                </a:solidFill>
              </a:rPr>
            </a:br>
            <a:r>
              <a:rPr lang="cs-CZ" sz="3100" dirty="0">
                <a:solidFill>
                  <a:srgbClr val="0070C0"/>
                </a:solidFill>
              </a:rPr>
              <a:t>a zájmy uchazeče (v kompetenci ředitele SŠ)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1664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2DD9DA-6622-0E10-9BC8-77C8E0F4C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rgbClr val="FF0000"/>
                </a:solidFill>
              </a:rPr>
              <a:t>Možnosti podání přihlášky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771A737-5AFD-F9B2-B8B5-7355011AC1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965960"/>
            <a:ext cx="9872871" cy="413004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cs-CZ" sz="2800" b="1" u="sng" dirty="0">
                <a:solidFill>
                  <a:srgbClr val="0070C0"/>
                </a:solidFill>
              </a:rPr>
              <a:t>elektronicky přes systém </a:t>
            </a:r>
            <a:r>
              <a:rPr lang="cs-CZ" sz="2800" b="1" u="sng" dirty="0" err="1">
                <a:solidFill>
                  <a:srgbClr val="0070C0"/>
                </a:solidFill>
              </a:rPr>
              <a:t>DiPSy</a:t>
            </a:r>
            <a:r>
              <a:rPr lang="cs-CZ" sz="2800" dirty="0">
                <a:solidFill>
                  <a:srgbClr val="0070C0"/>
                </a:solidFill>
              </a:rPr>
              <a:t> (s ověřenou elektronickou identitou NIA)</a:t>
            </a:r>
          </a:p>
          <a:p>
            <a:pPr marL="457200" indent="-457200">
              <a:buAutoNum type="arabicPeriod"/>
            </a:pPr>
            <a:endParaRPr lang="cs-CZ" sz="2800" b="1" dirty="0">
              <a:solidFill>
                <a:srgbClr val="0070C0"/>
              </a:solidFill>
            </a:endParaRPr>
          </a:p>
          <a:p>
            <a:pPr marL="457200" indent="-457200">
              <a:buAutoNum type="arabicPeriod"/>
            </a:pPr>
            <a:r>
              <a:rPr lang="cs-CZ" sz="2800" b="1" u="sng" dirty="0">
                <a:solidFill>
                  <a:srgbClr val="0070C0"/>
                </a:solidFill>
              </a:rPr>
              <a:t>Podáním vyplněného tiskopisu</a:t>
            </a:r>
            <a:r>
              <a:rPr lang="cs-CZ" sz="2800" dirty="0">
                <a:solidFill>
                  <a:srgbClr val="0070C0"/>
                </a:solidFill>
              </a:rPr>
              <a:t> s přílohami</a:t>
            </a:r>
          </a:p>
          <a:p>
            <a:pPr marL="4572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0367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E5EB5C-2A42-4C7C-D851-4DFD93BA5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Přílohy k přihlášce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F887322-B237-07B5-9FA8-1082D7F692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800" dirty="0">
                <a:solidFill>
                  <a:srgbClr val="0070C0"/>
                </a:solidFill>
              </a:rPr>
              <a:t>hodnocení předchozího vzdělávání – vydá ZŠ</a:t>
            </a:r>
          </a:p>
          <a:p>
            <a:r>
              <a:rPr lang="cs-CZ" sz="2800" dirty="0">
                <a:solidFill>
                  <a:srgbClr val="0070C0"/>
                </a:solidFill>
              </a:rPr>
              <a:t>lékařský posudek o zdravotní způsobilosti ke vzdělávání – musí být uvedeny kódy oborů</a:t>
            </a:r>
          </a:p>
          <a:p>
            <a:r>
              <a:rPr lang="cs-CZ" sz="2800" dirty="0">
                <a:solidFill>
                  <a:srgbClr val="0070C0"/>
                </a:solidFill>
              </a:rPr>
              <a:t>doporučení školského poradenského zařízení pro úpravu podmínek </a:t>
            </a:r>
            <a:endParaRPr lang="cs-CZ" sz="2800" b="0" i="0" dirty="0">
              <a:solidFill>
                <a:srgbClr val="0070C0"/>
              </a:solidFill>
              <a:effectLst/>
            </a:endParaRPr>
          </a:p>
          <a:p>
            <a:r>
              <a:rPr lang="cs-CZ" sz="2800" dirty="0">
                <a:solidFill>
                  <a:srgbClr val="0070C0"/>
                </a:solidFill>
              </a:rPr>
              <a:t>další přílohy (podle kritérií přijímacího řízení)</a:t>
            </a:r>
          </a:p>
        </p:txBody>
      </p:sp>
    </p:spTree>
    <p:extLst>
      <p:ext uri="{BB962C8B-B14F-4D97-AF65-F5344CB8AC3E}">
        <p14:creationId xmlns:p14="http://schemas.microsoft.com/office/powerpoint/2010/main" val="646003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8F58DA-23CD-EBA1-6174-A64F77AE7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1. kolo přijímacího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6656EAE-2D33-1302-0564-3DE822400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764792"/>
            <a:ext cx="9872871" cy="4331208"/>
          </a:xfrm>
        </p:spPr>
        <p:txBody>
          <a:bodyPr>
            <a:normAutofit/>
          </a:bodyPr>
          <a:lstStyle/>
          <a:p>
            <a:r>
              <a:rPr lang="cs-CZ" sz="2800" b="1" dirty="0">
                <a:solidFill>
                  <a:srgbClr val="FF0000"/>
                </a:solidFill>
              </a:rPr>
              <a:t> maximálně  5 přihlášek:  3 obory vzdělání (běžné –                 bez  talentové zkoušky) + 2 obory vzdělání s talentovou zkouškou</a:t>
            </a:r>
          </a:p>
          <a:p>
            <a:r>
              <a:rPr lang="cs-CZ" sz="2800" dirty="0">
                <a:solidFill>
                  <a:srgbClr val="0070C0"/>
                </a:solidFill>
              </a:rPr>
              <a:t>pořadí uvedených oborů vzdělání v přihlášce vyjadřuje </a:t>
            </a:r>
            <a:r>
              <a:rPr lang="cs-CZ" sz="2800" b="1" dirty="0">
                <a:solidFill>
                  <a:srgbClr val="0070C0"/>
                </a:solidFill>
              </a:rPr>
              <a:t>přednostní volbu </a:t>
            </a:r>
            <a:r>
              <a:rPr lang="cs-CZ" sz="2800" dirty="0">
                <a:solidFill>
                  <a:srgbClr val="0070C0"/>
                </a:solidFill>
              </a:rPr>
              <a:t>oboru vzdělání, tzn. že obory vzdělání v přihlášce jsou řazeny dle preference </a:t>
            </a:r>
          </a:p>
          <a:p>
            <a:r>
              <a:rPr lang="cs-CZ" sz="2800" dirty="0">
                <a:solidFill>
                  <a:srgbClr val="0070C0"/>
                </a:solidFill>
              </a:rPr>
              <a:t>  zveřejnění kritérií přijímacího řízení SŠ – </a:t>
            </a:r>
            <a:r>
              <a:rPr lang="cs-CZ" sz="2800" b="1" dirty="0">
                <a:solidFill>
                  <a:srgbClr val="FF0000"/>
                </a:solidFill>
              </a:rPr>
              <a:t>do 31. ledna 2026</a:t>
            </a:r>
          </a:p>
          <a:p>
            <a:pPr marL="342900" indent="-342900">
              <a:lnSpc>
                <a:spcPct val="150000"/>
              </a:lnSpc>
            </a:pPr>
            <a:r>
              <a:rPr lang="cs-CZ" sz="2800" dirty="0">
                <a:solidFill>
                  <a:srgbClr val="0070C0"/>
                </a:solidFill>
              </a:rPr>
              <a:t>termín podávání přihlášek ke vzdělávání – </a:t>
            </a:r>
            <a:r>
              <a:rPr lang="cs-CZ" sz="2800" b="1" dirty="0">
                <a:solidFill>
                  <a:srgbClr val="0070C0"/>
                </a:solidFill>
              </a:rPr>
              <a:t>  </a:t>
            </a:r>
            <a:r>
              <a:rPr lang="cs-CZ" sz="2800" b="1" dirty="0">
                <a:solidFill>
                  <a:srgbClr val="FF0000"/>
                </a:solidFill>
              </a:rPr>
              <a:t>1. – 20. února 2026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7238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13939E-AE37-6554-8AC4-D8FBDBB96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rgbClr val="FF0000"/>
                </a:solidFill>
              </a:rPr>
              <a:t>Jednotná přijímací zkouška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E377F2-9A9E-1FD9-0508-4BB12B4AD1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800" dirty="0">
                <a:solidFill>
                  <a:srgbClr val="0070C0"/>
                </a:solidFill>
                <a:ea typeface="Calibri"/>
                <a:cs typeface="Arial" panose="020B0604020202020204" pitchFamily="34" charset="0"/>
              </a:rPr>
              <a:t>týká se oborů vzdělání s maturitní zkouškou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cs-CZ" sz="2800" dirty="0">
                <a:solidFill>
                  <a:srgbClr val="0070C0"/>
                </a:solidFill>
                <a:ea typeface="Calibri"/>
                <a:cs typeface="Arial" panose="020B0604020202020204" pitchFamily="34" charset="0"/>
              </a:rPr>
              <a:t>netýká se skupiny oborů 82 Umění a užité umění, kde je součástí přijímacího řízení talentová zkouška</a:t>
            </a:r>
          </a:p>
        </p:txBody>
      </p:sp>
    </p:spTree>
    <p:extLst>
      <p:ext uri="{BB962C8B-B14F-4D97-AF65-F5344CB8AC3E}">
        <p14:creationId xmlns:p14="http://schemas.microsoft.com/office/powerpoint/2010/main" val="2874686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8C5DD3-6AF3-18C2-73F9-A8E2ED143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rgbClr val="FF0000"/>
                </a:solidFill>
              </a:rPr>
              <a:t>Jednotná přijímací zkouška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9D441AB-A8CF-7ED9-CFE8-0A16D67414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rgbClr val="0070C0"/>
                </a:solidFill>
              </a:rPr>
              <a:t>může konat každý, kdo podal přihlášku alespoň do jednoho oboru s maturitní zkouškou</a:t>
            </a:r>
          </a:p>
          <a:p>
            <a:r>
              <a:rPr lang="cs-CZ" sz="2800" dirty="0">
                <a:solidFill>
                  <a:srgbClr val="0070C0"/>
                </a:solidFill>
              </a:rPr>
              <a:t>uchazeč může konat 2 krát, započítá se lepší výsledek</a:t>
            </a:r>
          </a:p>
          <a:p>
            <a:r>
              <a:rPr lang="cs-CZ" sz="2800" dirty="0">
                <a:solidFill>
                  <a:srgbClr val="0070C0"/>
                </a:solidFill>
              </a:rPr>
              <a:t>písemný test z českého jazyka a literatury (60 minut) a                    z matematiky (70 minut)</a:t>
            </a:r>
          </a:p>
          <a:p>
            <a:pPr>
              <a:lnSpc>
                <a:spcPct val="150000"/>
              </a:lnSpc>
            </a:pPr>
            <a:r>
              <a:rPr lang="cs-CZ" sz="2800" dirty="0">
                <a:solidFill>
                  <a:srgbClr val="0070C0"/>
                </a:solidFill>
              </a:rPr>
              <a:t>ředitel SŠ může stanovit hranici úspěšnosti v jednotné zkoušce</a:t>
            </a:r>
          </a:p>
          <a:p>
            <a:pPr marL="4572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73251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21E3DF-4151-92DC-0E7D-A652473F7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rgbClr val="FF0000"/>
                </a:solidFill>
              </a:rPr>
              <a:t>Termíny přijímacích zkoušek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A59AB26-B4D8-B402-5678-A27E7B104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800" b="1" dirty="0">
                <a:solidFill>
                  <a:srgbClr val="0070C0"/>
                </a:solidFill>
              </a:rPr>
              <a:t>Jednotné</a:t>
            </a:r>
            <a:r>
              <a:rPr lang="cs-CZ" sz="2800" dirty="0">
                <a:solidFill>
                  <a:srgbClr val="0070C0"/>
                </a:solidFill>
              </a:rPr>
              <a:t> přijímací zkoušky:</a:t>
            </a:r>
          </a:p>
          <a:p>
            <a:pPr marL="0" indent="0">
              <a:buNone/>
            </a:pPr>
            <a:r>
              <a:rPr lang="cs-CZ" sz="2800" b="1" dirty="0">
                <a:solidFill>
                  <a:srgbClr val="FF0000"/>
                </a:solidFill>
              </a:rPr>
              <a:t>10. a 13. dubna 2026</a:t>
            </a:r>
            <a:r>
              <a:rPr lang="cs-CZ" sz="2800" dirty="0">
                <a:solidFill>
                  <a:srgbClr val="FF0000"/>
                </a:solidFill>
              </a:rPr>
              <a:t> </a:t>
            </a:r>
            <a:r>
              <a:rPr lang="cs-CZ" sz="2800" dirty="0">
                <a:solidFill>
                  <a:srgbClr val="0070C0"/>
                </a:solidFill>
              </a:rPr>
              <a:t>– čtyřleté studium</a:t>
            </a:r>
          </a:p>
          <a:p>
            <a:pPr marL="0" indent="0">
              <a:buNone/>
            </a:pPr>
            <a:r>
              <a:rPr lang="cs-CZ" sz="2800" b="1" dirty="0">
                <a:solidFill>
                  <a:srgbClr val="FF0000"/>
                </a:solidFill>
              </a:rPr>
              <a:t>14. a 15. dubna 2026 </a:t>
            </a:r>
            <a:r>
              <a:rPr lang="cs-CZ" sz="2800" dirty="0">
                <a:solidFill>
                  <a:srgbClr val="0070C0"/>
                </a:solidFill>
              </a:rPr>
              <a:t>– šestileté a osmileté gymnázium</a:t>
            </a:r>
          </a:p>
          <a:p>
            <a:pPr marL="0" indent="0">
              <a:buNone/>
            </a:pPr>
            <a:endParaRPr lang="cs-CZ" sz="28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sz="2800" b="1" dirty="0">
                <a:solidFill>
                  <a:srgbClr val="0070C0"/>
                </a:solidFill>
              </a:rPr>
              <a:t>Školní</a:t>
            </a:r>
            <a:r>
              <a:rPr lang="cs-CZ" sz="2800" dirty="0">
                <a:solidFill>
                  <a:srgbClr val="0070C0"/>
                </a:solidFill>
              </a:rPr>
              <a:t> a </a:t>
            </a:r>
            <a:r>
              <a:rPr lang="cs-CZ" sz="2800" b="1" dirty="0">
                <a:solidFill>
                  <a:srgbClr val="0070C0"/>
                </a:solidFill>
              </a:rPr>
              <a:t>talentové</a:t>
            </a:r>
            <a:r>
              <a:rPr lang="cs-CZ" sz="2800" dirty="0">
                <a:solidFill>
                  <a:srgbClr val="0070C0"/>
                </a:solidFill>
              </a:rPr>
              <a:t> přijímací zkoušky:</a:t>
            </a:r>
            <a:r>
              <a:rPr lang="cs-CZ" sz="2800" dirty="0">
                <a:solidFill>
                  <a:srgbClr val="0070C0"/>
                </a:solidFill>
                <a:sym typeface="Wingdings" panose="05000000000000000000" pitchFamily="2" charset="2"/>
              </a:rPr>
              <a:t>  (škola stanoví minimálně 2 termíny, uchazeč koná pouze jednou)</a:t>
            </a:r>
            <a:endParaRPr lang="cs-CZ" sz="2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sz="2800" b="1" dirty="0">
                <a:solidFill>
                  <a:srgbClr val="FF0000"/>
                </a:solidFill>
              </a:rPr>
              <a:t>15. března  – 23. dubna 2026 </a:t>
            </a:r>
            <a:r>
              <a:rPr lang="cs-CZ" sz="2800" dirty="0">
                <a:solidFill>
                  <a:srgbClr val="0070C0"/>
                </a:solidFill>
              </a:rPr>
              <a:t>(alespoň jeden z termínů se musí konat mimo termíny JPZ)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2938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7C2A4D-EF20-F89D-4A3B-198DA77D0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>
                <a:solidFill>
                  <a:srgbClr val="FF0000"/>
                </a:solidFill>
              </a:rPr>
              <a:t>Náhradní termíny 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EF8AAF-4446-8EBF-5374-22F174FD2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cs-CZ" sz="2800" dirty="0">
                <a:solidFill>
                  <a:srgbClr val="0070C0"/>
                </a:solidFill>
              </a:rPr>
              <a:t>pokud se uchazeč k přijímací zkoušce pro vážné důvody nedostaví a svoji neúčast písemně nejpozději do 3 pracovních dnů omluví, může konat zkoušku v náhradním termínu</a:t>
            </a:r>
          </a:p>
          <a:p>
            <a:pPr marL="0" indent="0">
              <a:buNone/>
            </a:pPr>
            <a:endParaRPr lang="cs-CZ" sz="2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sz="2800" dirty="0">
                <a:solidFill>
                  <a:srgbClr val="0070C0"/>
                </a:solidFill>
              </a:rPr>
              <a:t>Jednotná přijímací zkouška – </a:t>
            </a:r>
            <a:r>
              <a:rPr lang="cs-CZ" sz="2800" b="1" dirty="0">
                <a:solidFill>
                  <a:srgbClr val="FF0000"/>
                </a:solidFill>
              </a:rPr>
              <a:t>29. a 30. dubna 2026</a:t>
            </a:r>
          </a:p>
          <a:p>
            <a:pPr marL="0" indent="0">
              <a:buNone/>
            </a:pPr>
            <a:endParaRPr lang="cs-CZ" sz="2800" dirty="0">
              <a:solidFill>
                <a:srgbClr val="0070C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cs-CZ" sz="2800" dirty="0">
                <a:solidFill>
                  <a:srgbClr val="0070C0"/>
                </a:solidFill>
              </a:rPr>
              <a:t>Školní a talentová přijímací zkouška – </a:t>
            </a:r>
            <a:r>
              <a:rPr lang="cs-CZ" sz="2800" b="1" dirty="0">
                <a:solidFill>
                  <a:srgbClr val="FF0000"/>
                </a:solidFill>
              </a:rPr>
              <a:t>od 24. dubna do 5. května 2026</a:t>
            </a:r>
          </a:p>
          <a:p>
            <a:pPr marL="4572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5556507"/>
      </p:ext>
    </p:extLst>
  </p:cSld>
  <p:clrMapOvr>
    <a:masterClrMapping/>
  </p:clrMapOvr>
</p:sld>
</file>

<file path=ppt/theme/theme1.xml><?xml version="1.0" encoding="utf-8"?>
<a:theme xmlns:a="http://schemas.openxmlformats.org/drawingml/2006/main" name="Základ">
  <a:themeElements>
    <a:clrScheme name="Základ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Zákla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Základ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TM03457444[[fn=Základ]]</Template>
  <TotalTime>249</TotalTime>
  <Words>739</Words>
  <Application>Microsoft Office PowerPoint</Application>
  <PresentationFormat>Širokoúhlá obrazovka</PresentationFormat>
  <Paragraphs>80</Paragraphs>
  <Slides>15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1" baseType="lpstr">
      <vt:lpstr>Aptos</vt:lpstr>
      <vt:lpstr>Arial</vt:lpstr>
      <vt:lpstr>Calibri</vt:lpstr>
      <vt:lpstr>Corbel</vt:lpstr>
      <vt:lpstr>Wingdings</vt:lpstr>
      <vt:lpstr>Základ</vt:lpstr>
      <vt:lpstr>Přijímací řízení  na Střední školy </vt:lpstr>
      <vt:lpstr>Kritéria přijímacího řízení</vt:lpstr>
      <vt:lpstr>Možnosti podání přihlášky</vt:lpstr>
      <vt:lpstr>Přílohy k přihlášce</vt:lpstr>
      <vt:lpstr>1. kolo přijímacího řízení</vt:lpstr>
      <vt:lpstr>Jednotná přijímací zkouška</vt:lpstr>
      <vt:lpstr>Jednotná přijímací zkouška</vt:lpstr>
      <vt:lpstr>Termíny přijímacích zkoušek</vt:lpstr>
      <vt:lpstr>Náhradní termíny </vt:lpstr>
      <vt:lpstr>Výsledky přijímacího řízení</vt:lpstr>
      <vt:lpstr>Vzdání se práva na přijetí</vt:lpstr>
      <vt:lpstr>2. kolo přijímacího řízení</vt:lpstr>
      <vt:lpstr>3. kolo přijímacího řízení (a další kola)</vt:lpstr>
      <vt:lpstr>Odvolací řízení</vt:lpstr>
      <vt:lpstr>Informace k přijímacímu řízení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Přijímací řízení  na Střední školy </dc:title>
  <dc:creator>Renata Závodná</dc:creator>
  <cp:lastModifiedBy>Renata Závodná</cp:lastModifiedBy>
  <cp:revision>1</cp:revision>
  <dcterms:created xsi:type="dcterms:W3CDTF">2024-12-17T08:36:09Z</dcterms:created>
  <dcterms:modified xsi:type="dcterms:W3CDTF">2026-01-14T19:02:54Z</dcterms:modified>
</cp:coreProperties>
</file>